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78"/>
  </p:notesMasterIdLst>
  <p:handoutMasterIdLst>
    <p:handoutMasterId r:id="rId79"/>
  </p:handoutMasterIdLst>
  <p:sldIdLst>
    <p:sldId id="462" r:id="rId2"/>
    <p:sldId id="288" r:id="rId3"/>
    <p:sldId id="619" r:id="rId4"/>
    <p:sldId id="630" r:id="rId5"/>
    <p:sldId id="605" r:id="rId6"/>
    <p:sldId id="606" r:id="rId7"/>
    <p:sldId id="607" r:id="rId8"/>
    <p:sldId id="608" r:id="rId9"/>
    <p:sldId id="610" r:id="rId10"/>
    <p:sldId id="611" r:id="rId11"/>
    <p:sldId id="612" r:id="rId12"/>
    <p:sldId id="631" r:id="rId13"/>
    <p:sldId id="632" r:id="rId14"/>
    <p:sldId id="614" r:id="rId15"/>
    <p:sldId id="613" r:id="rId16"/>
    <p:sldId id="633" r:id="rId17"/>
    <p:sldId id="615" r:id="rId18"/>
    <p:sldId id="618" r:id="rId19"/>
    <p:sldId id="634" r:id="rId20"/>
    <p:sldId id="635" r:id="rId21"/>
    <p:sldId id="637" r:id="rId22"/>
    <p:sldId id="638" r:id="rId23"/>
    <p:sldId id="640" r:id="rId24"/>
    <p:sldId id="668" r:id="rId25"/>
    <p:sldId id="669" r:id="rId26"/>
    <p:sldId id="641" r:id="rId27"/>
    <p:sldId id="642" r:id="rId28"/>
    <p:sldId id="643" r:id="rId29"/>
    <p:sldId id="645" r:id="rId30"/>
    <p:sldId id="646" r:id="rId31"/>
    <p:sldId id="647" r:id="rId32"/>
    <p:sldId id="648" r:id="rId33"/>
    <p:sldId id="670" r:id="rId34"/>
    <p:sldId id="671" r:id="rId35"/>
    <p:sldId id="649" r:id="rId36"/>
    <p:sldId id="650" r:id="rId37"/>
    <p:sldId id="651" r:id="rId38"/>
    <p:sldId id="652" r:id="rId39"/>
    <p:sldId id="653" r:id="rId40"/>
    <p:sldId id="672" r:id="rId41"/>
    <p:sldId id="673" r:id="rId42"/>
    <p:sldId id="674" r:id="rId43"/>
    <p:sldId id="676" r:id="rId44"/>
    <p:sldId id="675" r:id="rId45"/>
    <p:sldId id="677" r:id="rId46"/>
    <p:sldId id="678" r:id="rId47"/>
    <p:sldId id="679" r:id="rId48"/>
    <p:sldId id="654" r:id="rId49"/>
    <p:sldId id="655" r:id="rId50"/>
    <p:sldId id="656" r:id="rId51"/>
    <p:sldId id="680" r:id="rId52"/>
    <p:sldId id="681" r:id="rId53"/>
    <p:sldId id="682" r:id="rId54"/>
    <p:sldId id="683" r:id="rId55"/>
    <p:sldId id="684" r:id="rId56"/>
    <p:sldId id="657" r:id="rId57"/>
    <p:sldId id="658" r:id="rId58"/>
    <p:sldId id="660" r:id="rId59"/>
    <p:sldId id="661" r:id="rId60"/>
    <p:sldId id="662" r:id="rId61"/>
    <p:sldId id="663" r:id="rId62"/>
    <p:sldId id="664" r:id="rId63"/>
    <p:sldId id="665" r:id="rId64"/>
    <p:sldId id="666" r:id="rId65"/>
    <p:sldId id="685" r:id="rId66"/>
    <p:sldId id="686" r:id="rId67"/>
    <p:sldId id="687" r:id="rId68"/>
    <p:sldId id="689" r:id="rId69"/>
    <p:sldId id="688" r:id="rId70"/>
    <p:sldId id="690" r:id="rId71"/>
    <p:sldId id="691" r:id="rId72"/>
    <p:sldId id="692" r:id="rId73"/>
    <p:sldId id="693" r:id="rId74"/>
    <p:sldId id="696" r:id="rId75"/>
    <p:sldId id="695" r:id="rId76"/>
    <p:sldId id="667" r:id="rId7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1BA"/>
    <a:srgbClr val="525EC3"/>
    <a:srgbClr val="60B4F0"/>
    <a:srgbClr val="5FB5F0"/>
    <a:srgbClr val="69C830"/>
    <a:srgbClr val="64BE2E"/>
    <a:srgbClr val="4745A4"/>
    <a:srgbClr val="3F4AA4"/>
    <a:srgbClr val="64D719"/>
    <a:srgbClr val="79DD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76" autoAdjust="0"/>
    <p:restoredTop sz="94600" autoAdjust="0"/>
  </p:normalViewPr>
  <p:slideViewPr>
    <p:cSldViewPr snapToGrid="0">
      <p:cViewPr>
        <p:scale>
          <a:sx n="75" d="100"/>
          <a:sy n="75" d="100"/>
        </p:scale>
        <p:origin x="-1040" y="-264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handoutMaster" Target="handoutMasters/handout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2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+mn-cs"/>
              </a:rPr>
              <a:t>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5" name="Picture 14" descr="도비라 그림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pic>
        <p:nvPicPr>
          <p:cNvPr id="16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5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6" name="Picture 15" descr="도비라 그림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pic>
        <p:nvPicPr>
          <p:cNvPr id="17" name="그림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193090" y="6373813"/>
            <a:ext cx="2616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2017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9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 userDrawn="1"/>
        </p:nvSpPr>
        <p:spPr>
          <a:xfrm>
            <a:off x="305901" y="4303240"/>
            <a:ext cx="7991475" cy="16425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이를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dirty="0">
              <a:solidFill>
                <a:srgbClr val="222222"/>
              </a:solidFill>
              <a:ea typeface="맑은 고딕" pitchFamily="50" charset="-127"/>
            </a:endParaRPr>
          </a:p>
        </p:txBody>
      </p:sp>
      <p:pic>
        <p:nvPicPr>
          <p:cNvPr id="3" name="Picture 2" descr="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807" y="3639063"/>
            <a:ext cx="3482681" cy="3000919"/>
          </a:xfrm>
          <a:prstGeom prst="rect">
            <a:avLst/>
          </a:prstGeom>
        </p:spPr>
      </p:pic>
      <p:pic>
        <p:nvPicPr>
          <p:cNvPr id="4" name="Picture 3" descr="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0" y="506575"/>
            <a:ext cx="5946616" cy="1702191"/>
          </a:xfrm>
          <a:prstGeom prst="rect">
            <a:avLst/>
          </a:prstGeom>
        </p:spPr>
      </p:pic>
      <p:sp>
        <p:nvSpPr>
          <p:cNvPr id="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60B4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4" name="Picture 13" descr="도비라 그림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6361B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 w="19050">
              <a:solidFill>
                <a:srgbClr val="6361BA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92"/>
          <p:cNvGrpSpPr>
            <a:grpSpLocks/>
          </p:cNvGrpSpPr>
          <p:nvPr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sp>
          <p:nvSpPr>
            <p:cNvPr id="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6361B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8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 w="19050">
              <a:solidFill>
                <a:srgbClr val="6361BA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2"/>
          <p:cNvGrpSpPr>
            <a:grpSpLocks/>
          </p:cNvGrpSpPr>
          <p:nvPr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sp>
          <p:nvSpPr>
            <p:cNvPr id="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6361B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 w="19050">
              <a:solidFill>
                <a:srgbClr val="6361BA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2"/>
          <p:cNvGrpSpPr>
            <a:grpSpLocks/>
          </p:cNvGrpSpPr>
          <p:nvPr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sp>
          <p:nvSpPr>
            <p:cNvPr id="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6361B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 w="19050">
              <a:solidFill>
                <a:srgbClr val="6361BA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" name="Group 192"/>
          <p:cNvGrpSpPr>
            <a:grpSpLocks/>
          </p:cNvGrpSpPr>
          <p:nvPr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sp>
          <p:nvSpPr>
            <p:cNvPr id="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6361B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 w="19050">
              <a:solidFill>
                <a:srgbClr val="6361BA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6361B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 w="19050">
              <a:solidFill>
                <a:srgbClr val="6361BA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5" r:id="rId10"/>
    <p:sldLayoutId id="2147484088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59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 특징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5275" y="1489074"/>
            <a:ext cx="8524875" cy="4805847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특징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핵심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(Kernel)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리눅스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(Linux)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 구성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애플리케이션 개발 언어는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SDK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에서 많은 라이브러리를 포함하고 있어 개발이 용이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오픈 소스를 지향하기 때문에 운영체제부터 관련 문서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개발 도구 등 거의 모든 것을 무료로 사용 가능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지속적인 업그레이드를 제공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1/3)</a:t>
            </a:r>
            <a:endParaRPr lang="ko-KR" altLang="en-US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9" y="1338120"/>
            <a:ext cx="5948362" cy="5024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(2/3)</a:t>
            </a:r>
            <a:endParaRPr lang="ko-KR" altLang="en-US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489074"/>
            <a:ext cx="8658225" cy="4805847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응용프로그램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(Applications)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스마트폰에서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사용할 수 있는 일반적인 응용 프로그램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웹 브라우저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달력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구글맵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연락처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게임 등 사용자 입장에서 가장 많이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 제작됨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응용프로그램 프레임워크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(Application Framework)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가 존재하는 곳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안드로이드폰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하드웨어에 접근할 때는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 직접 접근하는 것이 아니라 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통해서 가능</a:t>
            </a:r>
          </a:p>
        </p:txBody>
      </p:sp>
    </p:spTree>
    <p:extLst>
      <p:ext uri="{BB962C8B-B14F-4D97-AF65-F5344CB8AC3E}">
        <p14:creationId xmlns:p14="http://schemas.microsoft.com/office/powerpoint/2010/main" val="3568933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(3/3)</a:t>
            </a:r>
            <a:endParaRPr lang="ko-KR" altLang="en-US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489074"/>
            <a:ext cx="8658225" cy="4805847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런타임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(Android Runtime)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코어 라이브러리와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달빅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가상머신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Dalvik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Virtual Machine)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또는 아트 런타임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(ART Runtime)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으로 구성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라이브러리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(Libraries)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안드로이드에서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사용되는 여러 시스템 라이브러리는 시스템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접근때문에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가 아닌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C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 작성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리눅스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(Linux Kernel)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하드웨어의 운영과 관련된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저수준의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관리 기능들이 들어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주로 메모리 관리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디바이스 드라이버 보안 등 </a:t>
            </a:r>
          </a:p>
        </p:txBody>
      </p:sp>
    </p:spTree>
    <p:extLst>
      <p:ext uri="{BB962C8B-B14F-4D97-AF65-F5344CB8AC3E}">
        <p14:creationId xmlns:p14="http://schemas.microsoft.com/office/powerpoint/2010/main" val="336185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개발환경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운영체제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5275" y="1354321"/>
            <a:ext cx="8524875" cy="4313238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개발을 위한 운영체제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Windows, Linux, Mac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Windows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개발환경이 가장 보편적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개발환경을 구축하면 가상의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장치인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AVD(Android Virtual Device)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제공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실제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장비없이도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장비가 있는 것처럼 작업 가능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개발환경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개발환경의 구성</a:t>
            </a:r>
            <a:r>
              <a:rPr lang="en-US" altLang="ko-KR" sz="2400" dirty="0" smtClean="0"/>
              <a:t>(1/2</a:t>
            </a:r>
            <a:r>
              <a:rPr lang="en-US" altLang="ko-KR" sz="2400" dirty="0"/>
              <a:t>)</a:t>
            </a:r>
            <a:endParaRPr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22" y="1370012"/>
            <a:ext cx="8038344" cy="4192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922" y="5696978"/>
            <a:ext cx="8038344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개발환경 구성이 완료되면 </a:t>
            </a:r>
            <a:r>
              <a:rPr lang="en-US" altLang="ko-KR" sz="1400" b="1" dirty="0" smtClean="0">
                <a:latin typeface="+mn-ea"/>
              </a:rPr>
              <a:t>Android Studio</a:t>
            </a:r>
            <a:r>
              <a:rPr lang="ko-KR" altLang="en-US" sz="1400" b="1" dirty="0" smtClean="0">
                <a:latin typeface="+mn-ea"/>
              </a:rPr>
              <a:t>를 실행해서 코딩과 수정을 통해 </a:t>
            </a:r>
            <a:r>
              <a:rPr lang="ko-KR" altLang="en-US" sz="1400" b="1" dirty="0" err="1" smtClean="0">
                <a:latin typeface="+mn-ea"/>
              </a:rPr>
              <a:t>앱을</a:t>
            </a:r>
            <a:r>
              <a:rPr lang="ko-KR" altLang="en-US" sz="1400" b="1" dirty="0" smtClean="0">
                <a:latin typeface="+mn-ea"/>
              </a:rPr>
              <a:t> 개발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 smtClean="0">
                <a:latin typeface="+mn-ea"/>
              </a:rPr>
              <a:t>코딩된</a:t>
            </a:r>
            <a:r>
              <a:rPr lang="ko-KR" altLang="en-US" sz="1400" b="1" dirty="0" smtClean="0">
                <a:latin typeface="+mn-ea"/>
              </a:rPr>
              <a:t> 결과는 </a:t>
            </a:r>
            <a:r>
              <a:rPr lang="en-US" altLang="ko-KR" sz="1400" b="1" dirty="0" smtClean="0">
                <a:latin typeface="+mn-ea"/>
              </a:rPr>
              <a:t>AVD</a:t>
            </a:r>
            <a:r>
              <a:rPr lang="ko-KR" altLang="en-US" sz="1400" b="1" dirty="0" smtClean="0">
                <a:latin typeface="+mn-ea"/>
              </a:rPr>
              <a:t>에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출력하고</a:t>
            </a:r>
            <a:r>
              <a:rPr lang="en-US" altLang="ko-KR" sz="1400" b="1" dirty="0" smtClean="0">
                <a:latin typeface="+mn-ea"/>
              </a:rPr>
              <a:t>, </a:t>
            </a:r>
            <a:r>
              <a:rPr lang="ko-KR" altLang="en-US" sz="1400" b="1" dirty="0" smtClean="0">
                <a:latin typeface="+mn-ea"/>
              </a:rPr>
              <a:t>개발자는 그 결과를 확인</a:t>
            </a:r>
            <a:endParaRPr lang="ko-KR" altLang="en-US" sz="1400" b="1" dirty="0">
              <a:latin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개발환경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개발환경의 구성</a:t>
            </a:r>
            <a:r>
              <a:rPr lang="en-US" altLang="ko-KR" sz="2400" dirty="0" smtClean="0"/>
              <a:t>(2/2</a:t>
            </a:r>
            <a:r>
              <a:rPr lang="en-US" altLang="ko-KR" sz="2400" dirty="0"/>
              <a:t>)</a:t>
            </a:r>
            <a:endParaRPr lang="ko-KR" altLang="en-US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458912"/>
            <a:ext cx="82486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1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ko-KR" altLang="en-US" sz="2400" dirty="0" smtClean="0"/>
              <a:t>개발환경 설치 순서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1514475"/>
            <a:ext cx="7667625" cy="4514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JDK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(1/8)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http://</a:t>
            </a:r>
            <a:r>
              <a:rPr lang="en-US" altLang="ko-KR" sz="1800" b="1" dirty="0"/>
              <a:t>java.oracle.com</a:t>
            </a:r>
            <a:r>
              <a:rPr lang="ko-KR" altLang="en-US" sz="1800" b="1" dirty="0"/>
              <a:t>에 접속한 후 </a:t>
            </a:r>
            <a:r>
              <a:rPr lang="en-US" altLang="ko-KR" sz="1800" b="1" dirty="0"/>
              <a:t>[Software Downloads]</a:t>
            </a:r>
            <a:r>
              <a:rPr lang="ko-KR" altLang="en-US" sz="1800" b="1" dirty="0"/>
              <a:t>의 </a:t>
            </a:r>
            <a:r>
              <a:rPr lang="en-US" altLang="ko-KR" sz="1800" b="1" dirty="0"/>
              <a:t>[</a:t>
            </a:r>
            <a:r>
              <a:rPr lang="en-US" altLang="ko-KR" sz="1800" b="1" dirty="0" smtClean="0"/>
              <a:t>Java SE</a:t>
            </a:r>
            <a:r>
              <a:rPr lang="en-US" altLang="ko-KR" sz="1800" b="1" dirty="0"/>
              <a:t>]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클릭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1" y="1288979"/>
            <a:ext cx="8220075" cy="600075"/>
          </a:xfrm>
          <a:prstGeom prst="rect">
            <a:avLst/>
          </a:prstGeom>
        </p:spPr>
      </p:pic>
      <p:pic>
        <p:nvPicPr>
          <p:cNvPr id="6" name="Picture 5" descr="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75" y="2407038"/>
            <a:ext cx="6449011" cy="3957861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" y="1246482"/>
            <a:ext cx="774062" cy="666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JDK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[2/8]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[Java SE </a:t>
            </a:r>
            <a:r>
              <a:rPr lang="en-US" altLang="ko-KR" sz="1800" b="1" dirty="0" smtClean="0"/>
              <a:t>8u101/8u102] </a:t>
            </a:r>
            <a:r>
              <a:rPr lang="ko-KR" altLang="en-US" sz="1800" b="1" dirty="0"/>
              <a:t>부분 아래쪽의 </a:t>
            </a:r>
            <a:r>
              <a:rPr lang="en-US" altLang="ko-KR" sz="1800" b="1" dirty="0"/>
              <a:t>JDK &lt;Download&gt;</a:t>
            </a:r>
            <a:r>
              <a:rPr lang="ko-KR" altLang="en-US" sz="1800" b="1" dirty="0"/>
              <a:t>를 클릭해서 </a:t>
            </a:r>
            <a:r>
              <a:rPr lang="ko-KR" altLang="en-US" sz="1800" b="1" dirty="0" smtClean="0"/>
              <a:t>다운로드</a:t>
            </a:r>
            <a:endParaRPr lang="en-US" altLang="ko-KR" sz="1800" b="1" dirty="0" smtClean="0"/>
          </a:p>
        </p:txBody>
      </p:sp>
      <p:pic>
        <p:nvPicPr>
          <p:cNvPr id="5" name="Picture 4" descr="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51" y="2382190"/>
            <a:ext cx="5590520" cy="3950496"/>
          </a:xfrm>
          <a:prstGeom prst="rect">
            <a:avLst/>
          </a:prstGeom>
        </p:spPr>
      </p:pic>
      <p:pic>
        <p:nvPicPr>
          <p:cNvPr id="7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1" y="1288979"/>
            <a:ext cx="8220075" cy="60007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" y="1246482"/>
            <a:ext cx="774062" cy="6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69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01. </a:t>
            </a:r>
            <a:r>
              <a:rPr lang="ko-KR" altLang="en-US" sz="4000" b="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</a:t>
            </a:r>
            <a:r>
              <a:rPr lang="ko-KR" altLang="en-US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개요와</a:t>
            </a:r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 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JDK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[3/8]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‘Accept License Agreement’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체크하고 </a:t>
            </a:r>
            <a:r>
              <a:rPr lang="en-US" altLang="ko-KR" sz="1800" b="1" dirty="0"/>
              <a:t>Windows x64</a:t>
            </a:r>
            <a:r>
              <a:rPr lang="ko-KR" altLang="en-US" sz="1800" b="1" dirty="0"/>
              <a:t>용을 </a:t>
            </a:r>
            <a:r>
              <a:rPr lang="ko-KR" altLang="en-US" sz="1800" b="1" dirty="0" smtClean="0"/>
              <a:t>클릭 후 다운로드</a:t>
            </a:r>
            <a:endParaRPr lang="en-US" altLang="ko-KR" sz="1800" b="1" dirty="0" smtClean="0"/>
          </a:p>
        </p:txBody>
      </p:sp>
      <p:pic>
        <p:nvPicPr>
          <p:cNvPr id="4" name="Picture 3" descr="1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0" y="2471899"/>
            <a:ext cx="5954030" cy="3634609"/>
          </a:xfrm>
          <a:prstGeom prst="rect">
            <a:avLst/>
          </a:prstGeom>
        </p:spPr>
      </p:pic>
      <p:pic>
        <p:nvPicPr>
          <p:cNvPr id="7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1" y="1288979"/>
            <a:ext cx="8220075" cy="60007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" y="1246482"/>
            <a:ext cx="774062" cy="6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73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JDK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[4/8]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다운로드한 파일 실행하고 잠시 기다린 후 </a:t>
            </a:r>
            <a:r>
              <a:rPr lang="en-US" altLang="ko-KR" sz="1800" b="1" dirty="0" smtClean="0"/>
              <a:t>&lt;</a:t>
            </a:r>
            <a:r>
              <a:rPr lang="en-US" altLang="ko-KR" sz="1800" b="1" dirty="0"/>
              <a:t>Next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</p:txBody>
      </p:sp>
      <p:pic>
        <p:nvPicPr>
          <p:cNvPr id="4" name="Picture 3" descr="1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96" y="2473520"/>
            <a:ext cx="5320287" cy="3564788"/>
          </a:xfrm>
          <a:prstGeom prst="rect">
            <a:avLst/>
          </a:prstGeom>
        </p:spPr>
      </p:pic>
      <p:pic>
        <p:nvPicPr>
          <p:cNvPr id="7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1" y="1288979"/>
            <a:ext cx="8220075" cy="60007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" y="1246482"/>
            <a:ext cx="774062" cy="6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84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JDK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[5/8]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설치 경로 지정하는 창이 나오면 디폴트로 설정 후 </a:t>
            </a:r>
            <a:r>
              <a:rPr lang="en-US" altLang="ko-KR" sz="1800" b="1" dirty="0" smtClean="0"/>
              <a:t>&lt;NEXT&gt;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ko-KR" altLang="en-US" sz="1800" b="1" dirty="0" smtClean="0"/>
              <a:t>설치 경로를 바꿔도 되지만 설치 경로는 잠시후에 사용해야 하므로 기억</a:t>
            </a:r>
            <a:endParaRPr lang="en-US" altLang="ko-KR" sz="1800" b="1" dirty="0" smtClean="0"/>
          </a:p>
        </p:txBody>
      </p:sp>
      <p:pic>
        <p:nvPicPr>
          <p:cNvPr id="5" name="Picture 4" descr="1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0" y="2810458"/>
            <a:ext cx="6943492" cy="3566249"/>
          </a:xfrm>
          <a:prstGeom prst="rect">
            <a:avLst/>
          </a:prstGeom>
        </p:spPr>
      </p:pic>
      <p:pic>
        <p:nvPicPr>
          <p:cNvPr id="7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1" y="1288979"/>
            <a:ext cx="8220075" cy="60007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" y="1246482"/>
            <a:ext cx="774062" cy="6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1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JDK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[6/8]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JDK </a:t>
            </a:r>
            <a:r>
              <a:rPr lang="ko-KR" altLang="en-US" sz="1800" b="1" dirty="0"/>
              <a:t>설치가 완료되면 </a:t>
            </a:r>
            <a:r>
              <a:rPr lang="en-US" altLang="ko-KR" sz="1800" b="1" dirty="0"/>
              <a:t>JRE(Java Runtime Environment)</a:t>
            </a:r>
            <a:r>
              <a:rPr lang="ko-KR" altLang="en-US" sz="1800" b="1" dirty="0"/>
              <a:t>를 설치하는 창이 나옴</a:t>
            </a:r>
            <a:endParaRPr lang="en-US" altLang="ko-KR" sz="1800" b="1" dirty="0"/>
          </a:p>
          <a:p>
            <a:pPr marL="324000" indent="0">
              <a:buNone/>
            </a:pPr>
            <a:r>
              <a:rPr lang="ko-KR" altLang="en-US" sz="1800" b="1" dirty="0" smtClean="0"/>
              <a:t>여기서도 </a:t>
            </a:r>
            <a:r>
              <a:rPr lang="ko-KR" altLang="en-US" sz="1800" b="1" dirty="0"/>
              <a:t>설치 경로를 디폴트로 설정 후 </a:t>
            </a:r>
            <a:r>
              <a:rPr lang="ko-KR" altLang="en-US" sz="1800" b="1" dirty="0" smtClean="0"/>
              <a:t>&lt;다음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을 클릭</a:t>
            </a: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 smtClean="0"/>
          </a:p>
        </p:txBody>
      </p:sp>
      <p:pic>
        <p:nvPicPr>
          <p:cNvPr id="11" name="Picture 10" descr="1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0" y="2895310"/>
            <a:ext cx="7264622" cy="3224708"/>
          </a:xfrm>
          <a:prstGeom prst="rect">
            <a:avLst/>
          </a:prstGeom>
        </p:spPr>
      </p:pic>
      <p:pic>
        <p:nvPicPr>
          <p:cNvPr id="7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1" y="1288979"/>
            <a:ext cx="8220075" cy="60007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" y="1246482"/>
            <a:ext cx="774062" cy="6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1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개발환경 </a:t>
            </a:r>
            <a:r>
              <a:rPr lang="ko-KR" altLang="en-US" dirty="0" smtClean="0"/>
              <a:t>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JDK </a:t>
            </a:r>
            <a:r>
              <a:rPr lang="ko-KR" altLang="en-US" sz="2400" dirty="0"/>
              <a:t>설치</a:t>
            </a:r>
            <a:r>
              <a:rPr lang="en-US" altLang="ko-KR" sz="2400" dirty="0" smtClean="0"/>
              <a:t>[7/</a:t>
            </a:r>
            <a:r>
              <a:rPr lang="en-US" altLang="ko-KR" sz="2400" dirty="0"/>
              <a:t>8]</a:t>
            </a:r>
            <a:endParaRPr 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JRE</a:t>
            </a:r>
            <a:r>
              <a:rPr lang="ko-KR" altLang="en-US" sz="1800" b="1" dirty="0" smtClean="0"/>
              <a:t>의 설치까지 완료되면 </a:t>
            </a:r>
            <a:r>
              <a:rPr lang="en-US" altLang="ko-KR" sz="1800" b="1" dirty="0" smtClean="0"/>
              <a:t>&lt;Close&gt;</a:t>
            </a:r>
            <a:r>
              <a:rPr lang="ko-KR" altLang="en-US" sz="1800" b="1" dirty="0" smtClean="0"/>
              <a:t>를 클릭해서 설치 완료</a:t>
            </a:r>
            <a:endParaRPr lang="en-US" altLang="ko-KR" sz="1800" b="1" dirty="0" smtClean="0"/>
          </a:p>
        </p:txBody>
      </p:sp>
      <p:pic>
        <p:nvPicPr>
          <p:cNvPr id="8" name="Picture 7" descr="1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17" y="2483529"/>
            <a:ext cx="7290790" cy="2904760"/>
          </a:xfrm>
          <a:prstGeom prst="rect">
            <a:avLst/>
          </a:prstGeom>
        </p:spPr>
      </p:pic>
      <p:pic>
        <p:nvPicPr>
          <p:cNvPr id="7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1" y="1288979"/>
            <a:ext cx="8220075" cy="60007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" y="1246482"/>
            <a:ext cx="774062" cy="6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7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JDK </a:t>
            </a:r>
            <a:r>
              <a:rPr lang="ko-KR" altLang="en-US" sz="2400" dirty="0"/>
              <a:t>설치</a:t>
            </a:r>
            <a:r>
              <a:rPr lang="en-US" altLang="ko-KR" sz="2400" dirty="0" smtClean="0"/>
              <a:t>[8/</a:t>
            </a:r>
            <a:r>
              <a:rPr lang="en-US" altLang="ko-KR" sz="2400" dirty="0"/>
              <a:t>8]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99" y="2939923"/>
            <a:ext cx="5724301" cy="438224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명령 프롬프트를 관리자 권한으로 열고 다음 명령으로 </a:t>
            </a:r>
            <a:r>
              <a:rPr lang="en-US" altLang="ko-KR" sz="1800" b="1" dirty="0" smtClean="0"/>
              <a:t>JAVA_HOME </a:t>
            </a:r>
            <a:r>
              <a:rPr lang="ko-KR" altLang="en-US" sz="1800" b="1" dirty="0" smtClean="0"/>
              <a:t>시스템 변수에 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en-US" altLang="ko-KR" sz="1800" b="1" dirty="0" smtClean="0"/>
              <a:t>[</a:t>
            </a:r>
            <a:r>
              <a:rPr lang="ko-KR" altLang="en-US" sz="1800" b="1" dirty="0" smtClean="0"/>
              <a:t>그림 </a:t>
            </a:r>
            <a:r>
              <a:rPr lang="en-US" altLang="ko-KR" sz="1800" b="1" dirty="0" smtClean="0"/>
              <a:t>1-10]</a:t>
            </a:r>
            <a:r>
              <a:rPr lang="ko-KR" altLang="en-US" sz="1800" b="1" dirty="0" smtClean="0"/>
              <a:t>에서 </a:t>
            </a:r>
            <a:r>
              <a:rPr lang="en-US" altLang="ko-KR" sz="1800" b="1" dirty="0" smtClean="0"/>
              <a:t>JDK</a:t>
            </a:r>
            <a:r>
              <a:rPr lang="ko-KR" altLang="en-US" sz="1800" b="1" dirty="0" smtClean="0"/>
              <a:t>가 설치된 경로를 추가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폴더 경로 맨 뒤에 </a:t>
            </a:r>
            <a:r>
              <a:rPr lang="en-US" altLang="ko-KR" sz="1800" b="1" dirty="0" smtClean="0"/>
              <a:t>\</a:t>
            </a:r>
            <a:r>
              <a:rPr lang="ko-KR" altLang="en-US" sz="1800" b="1" dirty="0" smtClean="0"/>
              <a:t>가 없어야 함</a:t>
            </a:r>
            <a:r>
              <a:rPr lang="en-US" altLang="ko-KR" sz="1800" b="1" dirty="0" smtClean="0"/>
              <a:t>)</a:t>
            </a:r>
          </a:p>
        </p:txBody>
      </p:sp>
      <p:pic>
        <p:nvPicPr>
          <p:cNvPr id="9" name="Picture 8" descr="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66" y="3532841"/>
            <a:ext cx="6654052" cy="2824348"/>
          </a:xfrm>
          <a:prstGeom prst="rect">
            <a:avLst/>
          </a:prstGeom>
        </p:spPr>
      </p:pic>
      <p:pic>
        <p:nvPicPr>
          <p:cNvPr id="10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11" y="1288979"/>
            <a:ext cx="8220075" cy="600075"/>
          </a:xfrm>
          <a:prstGeom prst="rect">
            <a:avLst/>
          </a:prstGeom>
        </p:spPr>
      </p:pic>
      <p:pic>
        <p:nvPicPr>
          <p:cNvPr id="11" name="Picture 10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" y="1246482"/>
            <a:ext cx="774062" cy="6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30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다운</a:t>
            </a:r>
            <a:r>
              <a:rPr lang="en-US" altLang="ko-KR" sz="2400" dirty="0" smtClean="0"/>
              <a:t>[1/2]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http://</a:t>
            </a:r>
            <a:r>
              <a:rPr lang="en-US" altLang="ko-KR" sz="1800" b="1" dirty="0" err="1" smtClean="0"/>
              <a:t>www.hanbit.co.kr</a:t>
            </a:r>
            <a:r>
              <a:rPr lang="en-US" altLang="ko-KR" sz="1800" b="1" dirty="0" smtClean="0"/>
              <a:t>/</a:t>
            </a:r>
            <a:r>
              <a:rPr lang="en-US" altLang="ko-KR" sz="1800" b="1" dirty="0" err="1" smtClean="0"/>
              <a:t>src</a:t>
            </a:r>
            <a:r>
              <a:rPr lang="en-US" altLang="ko-KR" sz="1800" b="1" dirty="0" smtClean="0"/>
              <a:t>/4312/</a:t>
            </a:r>
            <a:r>
              <a:rPr lang="ko-KR" altLang="en-US" sz="1800" b="1" dirty="0" smtClean="0"/>
              <a:t>에 접속 후 </a:t>
            </a:r>
            <a:r>
              <a:rPr lang="en-US" altLang="ko-KR" sz="1800" b="1" dirty="0" smtClean="0"/>
              <a:t>Android Studio 2.1.3 </a:t>
            </a:r>
            <a:r>
              <a:rPr lang="ko-KR" altLang="en-US" sz="1800" b="1" dirty="0" smtClean="0"/>
              <a:t>버전</a:t>
            </a:r>
            <a:r>
              <a:rPr lang="en-US" altLang="ko-KR" sz="1800" b="1" dirty="0"/>
              <a:t> </a:t>
            </a:r>
            <a:r>
              <a:rPr lang="ko-KR" altLang="en-US" sz="1800" b="1" dirty="0" smtClean="0"/>
              <a:t>다운로드</a:t>
            </a:r>
            <a:endParaRPr lang="en-US" altLang="ko-KR" sz="1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0" y="1289849"/>
            <a:ext cx="8220075" cy="619125"/>
          </a:xfrm>
          <a:prstGeom prst="rect">
            <a:avLst/>
          </a:prstGeom>
        </p:spPr>
      </p:pic>
      <p:pic>
        <p:nvPicPr>
          <p:cNvPr id="5" name="Picture 4" descr="1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7" y="2485464"/>
            <a:ext cx="5017994" cy="3544388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238015"/>
            <a:ext cx="792284" cy="68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9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다운</a:t>
            </a:r>
            <a:r>
              <a:rPr lang="en-US" altLang="ko-KR" sz="2400" dirty="0" smtClean="0"/>
              <a:t>[2/2]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다운로드 받은 </a:t>
            </a:r>
            <a:r>
              <a:rPr lang="en-US" altLang="ko-KR" sz="1800" b="1" dirty="0"/>
              <a:t>Android Studio </a:t>
            </a:r>
            <a:r>
              <a:rPr lang="en-US" altLang="ko-KR" sz="1800" b="1" dirty="0" smtClean="0"/>
              <a:t>2.1.3 </a:t>
            </a:r>
            <a:r>
              <a:rPr lang="ko-KR" altLang="en-US" sz="1800" b="1" dirty="0" smtClean="0"/>
              <a:t>버전</a:t>
            </a:r>
            <a:endParaRPr lang="en-US" altLang="ko-KR" sz="1800" b="1" dirty="0"/>
          </a:p>
        </p:txBody>
      </p:sp>
      <p:pic>
        <p:nvPicPr>
          <p:cNvPr id="2" name="Picture 1" descr="1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3" y="2452595"/>
            <a:ext cx="5839012" cy="2341113"/>
          </a:xfrm>
          <a:prstGeom prst="rect">
            <a:avLst/>
          </a:prstGeom>
        </p:spPr>
      </p:pic>
      <p:pic>
        <p:nvPicPr>
          <p:cNvPr id="7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00" y="1289849"/>
            <a:ext cx="8220075" cy="61912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238015"/>
            <a:ext cx="792284" cy="68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00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[1/7]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다운로드한 </a:t>
            </a:r>
            <a:r>
              <a:rPr lang="ko-KR" altLang="en-US" sz="1800" b="1" dirty="0"/>
              <a:t>파일</a:t>
            </a:r>
            <a:r>
              <a:rPr lang="en-US" altLang="ko-KR" sz="1800" b="1" dirty="0"/>
              <a:t>(</a:t>
            </a:r>
            <a:r>
              <a:rPr lang="en-US" altLang="ko-KR" sz="1800" b="1" dirty="0" smtClean="0"/>
              <a:t>android-studio-bundle-143.3101438-window.exe)</a:t>
            </a:r>
            <a:r>
              <a:rPr lang="ko-KR" altLang="en-US" sz="1800" b="1" dirty="0" smtClean="0"/>
              <a:t> 실행 후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ko-KR" altLang="en-US" sz="1800" b="1" dirty="0" smtClean="0"/>
              <a:t>초기화면에서 </a:t>
            </a:r>
            <a:r>
              <a:rPr lang="en-US" altLang="ko-KR" sz="1800" b="1" dirty="0" smtClean="0"/>
              <a:t>&lt;Next&gt; </a:t>
            </a:r>
            <a:r>
              <a:rPr lang="ko-KR" altLang="en-US" sz="1800" b="1" dirty="0" smtClean="0"/>
              <a:t>클릭</a:t>
            </a:r>
            <a:endParaRPr lang="en-US" altLang="ko-KR" sz="18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1284433"/>
            <a:ext cx="8229600" cy="600075"/>
          </a:xfrm>
          <a:prstGeom prst="rect">
            <a:avLst/>
          </a:prstGeom>
        </p:spPr>
      </p:pic>
      <p:pic>
        <p:nvPicPr>
          <p:cNvPr id="9" name="Picture 8" descr="스크린샷 2017-02-22 오후 9.16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6" y="2878249"/>
            <a:ext cx="7993529" cy="2869226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221082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9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[2/7]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항목이 모두 선택된 상태로 두고 </a:t>
            </a:r>
            <a:r>
              <a:rPr lang="en-US" altLang="ko-KR" sz="1800" b="1" dirty="0" smtClean="0"/>
              <a:t>&lt;NEXT&gt;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클릭</a:t>
            </a:r>
            <a:endParaRPr lang="ko-KR" altLang="en-US" sz="1800" b="1" dirty="0"/>
          </a:p>
        </p:txBody>
      </p:sp>
      <p:pic>
        <p:nvPicPr>
          <p:cNvPr id="8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5" y="1284433"/>
            <a:ext cx="8229600" cy="600075"/>
          </a:xfrm>
          <a:prstGeom prst="rect">
            <a:avLst/>
          </a:prstGeom>
        </p:spPr>
      </p:pic>
      <p:pic>
        <p:nvPicPr>
          <p:cNvPr id="2" name="Picture 1" descr="스크린샷 2017-02-22 오후 9.18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70" y="2507877"/>
            <a:ext cx="7455648" cy="3078309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221082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92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smtClean="0"/>
              <a:t>안드로이드의 개념과 특징을 이해한다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smtClean="0"/>
              <a:t>안드로이드 개발환경을 설치한다</a:t>
            </a:r>
            <a:r>
              <a:rPr lang="en-US" altLang="ko-KR" sz="2400" b="1" dirty="0" smtClean="0"/>
              <a:t>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[3/7]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라이선스 </a:t>
            </a:r>
            <a:r>
              <a:rPr lang="ko-KR" altLang="en-US" sz="1800" b="1" dirty="0"/>
              <a:t>동의 화면에서 </a:t>
            </a:r>
            <a:r>
              <a:rPr lang="en-US" altLang="ko-KR" sz="1800" b="1" dirty="0"/>
              <a:t>&lt;I </a:t>
            </a:r>
            <a:r>
              <a:rPr lang="en-US" altLang="ko-KR" sz="1800" b="1" dirty="0" smtClean="0"/>
              <a:t>Agree&gt;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클릭</a:t>
            </a:r>
            <a:endParaRPr lang="en-US" altLang="ko-KR" sz="1800" b="1" dirty="0" smtClean="0"/>
          </a:p>
        </p:txBody>
      </p:sp>
      <p:pic>
        <p:nvPicPr>
          <p:cNvPr id="8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5" y="1284433"/>
            <a:ext cx="8229600" cy="600075"/>
          </a:xfrm>
          <a:prstGeom prst="rect">
            <a:avLst/>
          </a:prstGeom>
        </p:spPr>
      </p:pic>
      <p:pic>
        <p:nvPicPr>
          <p:cNvPr id="4" name="Picture 3" descr="스크린샷 2017-02-22 오후 9.18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70" y="2528796"/>
            <a:ext cx="6484471" cy="2606822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221082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65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[4/7]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180000" indent="-360000">
              <a:buFont typeface="Wingdings" charset="2"/>
              <a:buChar char="v"/>
            </a:pPr>
            <a:r>
              <a:rPr lang="ko-KR" altLang="en-US" sz="1800" b="1" dirty="0" smtClean="0"/>
              <a:t>환경 </a:t>
            </a:r>
            <a:r>
              <a:rPr lang="ko-KR" altLang="en-US" sz="1800" b="1" dirty="0"/>
              <a:t>설정 화면에서는 아래쪽의 </a:t>
            </a:r>
            <a:r>
              <a:rPr lang="en-US" altLang="ko-KR" sz="1800" b="1" dirty="0"/>
              <a:t>Android SDK Installation </a:t>
            </a:r>
            <a:r>
              <a:rPr lang="en-US" altLang="ko-KR" sz="1800" b="1" dirty="0" smtClean="0"/>
              <a:t>Location</a:t>
            </a:r>
            <a:r>
              <a:rPr lang="ko-KR" altLang="en-US" sz="1800" b="1" dirty="0" smtClean="0"/>
              <a:t> 부분을 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ko-KR" altLang="en-US" sz="1800" b="1" dirty="0" smtClean="0"/>
              <a:t>간단한 경로로 고침</a:t>
            </a:r>
            <a:r>
              <a:rPr lang="en-US" altLang="ko-KR" sz="1800" b="1" dirty="0" smtClean="0"/>
              <a:t>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특히 한글 사용자 이름이면 문제가 생길 수 </a:t>
            </a:r>
            <a:r>
              <a:rPr lang="ko-KR" altLang="en-US" sz="1800" b="1" dirty="0" smtClean="0"/>
              <a:t>있음</a:t>
            </a:r>
            <a:r>
              <a:rPr lang="en-US" altLang="ko-KR" sz="1800" b="1" dirty="0" smtClean="0"/>
              <a:t>)</a:t>
            </a:r>
          </a:p>
        </p:txBody>
      </p:sp>
      <p:pic>
        <p:nvPicPr>
          <p:cNvPr id="8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5" y="1284433"/>
            <a:ext cx="8229600" cy="600075"/>
          </a:xfrm>
          <a:prstGeom prst="rect">
            <a:avLst/>
          </a:prstGeom>
        </p:spPr>
      </p:pic>
      <p:pic>
        <p:nvPicPr>
          <p:cNvPr id="2" name="Picture 1" descr="스크린샷 2017-02-22 오후 9.18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29" y="2861068"/>
            <a:ext cx="4188012" cy="3540454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221082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33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[5/7]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시작 </a:t>
            </a:r>
            <a:r>
              <a:rPr lang="ko-KR" altLang="en-US" sz="1800" b="1" dirty="0"/>
              <a:t>메뉴 폴더를 생성하는 화면에서도 기본 값으로 두고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Install&gt;</a:t>
            </a:r>
            <a:r>
              <a:rPr lang="ko-KR" altLang="en-US" sz="1800" b="1" dirty="0"/>
              <a:t>을 클릭</a:t>
            </a:r>
            <a:endParaRPr lang="en-US" altLang="ko-KR" sz="1800" b="1" dirty="0" smtClean="0"/>
          </a:p>
        </p:txBody>
      </p:sp>
      <p:pic>
        <p:nvPicPr>
          <p:cNvPr id="8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5" y="1284433"/>
            <a:ext cx="8229600" cy="600075"/>
          </a:xfrm>
          <a:prstGeom prst="rect">
            <a:avLst/>
          </a:prstGeom>
        </p:spPr>
      </p:pic>
      <p:pic>
        <p:nvPicPr>
          <p:cNvPr id="4" name="Picture 3" descr="스크린샷 2017-02-22 오후 9.1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8" y="2517946"/>
            <a:ext cx="4504018" cy="3820440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221082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19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5" y="1284433"/>
            <a:ext cx="8229600" cy="600075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468341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 smtClean="0"/>
              <a:t>한동안 </a:t>
            </a:r>
            <a:r>
              <a:rPr lang="en-US" altLang="ko-KR" sz="1800" b="1" dirty="0"/>
              <a:t>Android Studio </a:t>
            </a:r>
            <a:r>
              <a:rPr lang="ko-KR" altLang="en-US" sz="1800" b="1" dirty="0" smtClean="0"/>
              <a:t>및 </a:t>
            </a:r>
            <a:r>
              <a:rPr lang="ko-KR" altLang="en-US" sz="1800" b="1" dirty="0"/>
              <a:t>안드로이드 </a:t>
            </a:r>
            <a:r>
              <a:rPr lang="en-US" altLang="ko-KR" sz="1800" b="1" dirty="0"/>
              <a:t>SDK</a:t>
            </a:r>
            <a:r>
              <a:rPr lang="ko-KR" altLang="en-US" sz="1800" b="1" dirty="0"/>
              <a:t> 의 설치가 </a:t>
            </a:r>
            <a:r>
              <a:rPr lang="ko-KR" altLang="en-US" sz="1800" b="1" dirty="0" smtClean="0"/>
              <a:t>진행됨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ko-KR" altLang="en-US" sz="1800" b="1" dirty="0" smtClean="0"/>
              <a:t>설치가 </a:t>
            </a:r>
            <a:r>
              <a:rPr lang="ko-KR" altLang="en-US" sz="1800" b="1" dirty="0"/>
              <a:t>완료되면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Next&gt;</a:t>
            </a:r>
            <a:r>
              <a:rPr lang="ko-KR" altLang="en-US" sz="1800" b="1" dirty="0" smtClean="0"/>
              <a:t>를 클릭</a:t>
            </a:r>
            <a:endParaRPr lang="en-US" altLang="ko-KR" sz="1800" b="1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[6/7]</a:t>
            </a:r>
            <a:endParaRPr lang="ko-KR" altLang="en-US" dirty="0" smtClean="0"/>
          </a:p>
        </p:txBody>
      </p:sp>
      <p:pic>
        <p:nvPicPr>
          <p:cNvPr id="9" name="Picture 8" descr="스크린샷 2017-02-25 오전 12.51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77" y="2855214"/>
            <a:ext cx="4985123" cy="3425931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221082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55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5" y="1284433"/>
            <a:ext cx="8229600" cy="600075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설치 </a:t>
            </a:r>
            <a:r>
              <a:rPr lang="ko-KR" altLang="en-US" sz="1800" b="1" dirty="0"/>
              <a:t>완료 화면에서 ‘</a:t>
            </a:r>
            <a:r>
              <a:rPr lang="en-US" altLang="ko-KR" sz="1800" b="1" dirty="0"/>
              <a:t>Start Android </a:t>
            </a:r>
            <a:r>
              <a:rPr lang="en-US" altLang="ko-KR" sz="1800" b="1" dirty="0" smtClean="0"/>
              <a:t>Studio</a:t>
            </a:r>
            <a:r>
              <a:rPr lang="ko-KR" altLang="en-US" sz="1800" b="1" dirty="0" smtClean="0"/>
              <a:t>’</a:t>
            </a:r>
            <a:r>
              <a:rPr lang="ko-KR" altLang="en-US" sz="1800" b="1" dirty="0"/>
              <a:t>의 체크를 해제하고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Finish&gt;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클릭</a:t>
            </a:r>
            <a:endParaRPr lang="en-US" altLang="ko-KR" sz="1800" b="1" dirty="0" smtClean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7</a:t>
            </a:r>
            <a:r>
              <a:rPr lang="en-US" altLang="ko-KR" sz="2400" dirty="0" smtClean="0"/>
              <a:t>/</a:t>
            </a:r>
            <a:r>
              <a:rPr lang="ko-KR" altLang="ko-KR" sz="2400" dirty="0"/>
              <a:t>7</a:t>
            </a:r>
            <a:r>
              <a:rPr lang="en-US" altLang="ko-KR" sz="2400" dirty="0" smtClean="0"/>
              <a:t>]</a:t>
            </a:r>
            <a:endParaRPr lang="ko-KR" altLang="en-US" dirty="0" smtClean="0"/>
          </a:p>
        </p:txBody>
      </p:sp>
      <p:pic>
        <p:nvPicPr>
          <p:cNvPr id="7" name="Picture 6" descr="스크린샷 2017-02-25 오전 12.51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94" y="2495179"/>
            <a:ext cx="5063635" cy="3167527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221082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95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[1/13]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[Windows </a:t>
            </a:r>
            <a:r>
              <a:rPr lang="ko-KR" altLang="en-US" sz="1800" b="1" dirty="0"/>
              <a:t>시작</a:t>
            </a:r>
            <a:r>
              <a:rPr lang="en-US" altLang="ko-KR" sz="1800" b="1" dirty="0"/>
              <a:t>]-[</a:t>
            </a:r>
            <a:r>
              <a:rPr lang="ko-KR" altLang="en-US" sz="1800" b="1" dirty="0"/>
              <a:t>모든 </a:t>
            </a:r>
            <a:r>
              <a:rPr lang="ko-KR" altLang="en-US" sz="1800" b="1" dirty="0" smtClean="0"/>
              <a:t>앱</a:t>
            </a:r>
            <a:r>
              <a:rPr lang="en-US" altLang="ko-KR" sz="1800" b="1" dirty="0" smtClean="0"/>
              <a:t>]</a:t>
            </a:r>
            <a:r>
              <a:rPr lang="en-US" altLang="ko-KR" sz="1800" b="1" dirty="0"/>
              <a:t>-[Android Studio]</a:t>
            </a:r>
            <a:r>
              <a:rPr lang="ko-KR" altLang="en-US" sz="1800" b="1" dirty="0"/>
              <a:t>의 </a:t>
            </a:r>
            <a:r>
              <a:rPr lang="en-US" altLang="ko-KR" sz="1800" b="1" dirty="0"/>
              <a:t>Android Studio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실행</a:t>
            </a:r>
            <a:endParaRPr lang="en-US" altLang="ko-KR" sz="1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8" y="1264729"/>
            <a:ext cx="8229600" cy="609600"/>
          </a:xfrm>
          <a:prstGeom prst="rect">
            <a:avLst/>
          </a:prstGeom>
        </p:spPr>
      </p:pic>
      <p:pic>
        <p:nvPicPr>
          <p:cNvPr id="2" name="Picture 1" descr="스크린샷 2017-02-25 오전 1.00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71" y="2575861"/>
            <a:ext cx="6618940" cy="2679614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221082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17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[2/13]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 smtClean="0"/>
              <a:t>첫 </a:t>
            </a:r>
            <a:r>
              <a:rPr lang="ko-KR" altLang="en-US" sz="1800" b="1" dirty="0"/>
              <a:t>설치이므로 다음과 같은 선택 화면이 나오면 아래쪽 ‘</a:t>
            </a:r>
            <a:r>
              <a:rPr lang="en-US" altLang="ko-KR" sz="1800" b="1" dirty="0"/>
              <a:t>I do not have a </a:t>
            </a:r>
            <a:r>
              <a:rPr lang="en-US" altLang="ko-KR" sz="1800" b="1" dirty="0" smtClean="0"/>
              <a:t>previous~</a:t>
            </a:r>
            <a:r>
              <a:rPr lang="en-US" altLang="ko-KR" sz="1800" b="1" dirty="0"/>
              <a:t>’</a:t>
            </a:r>
            <a:r>
              <a:rPr lang="ko-KR" altLang="en-US" sz="1800" b="1" dirty="0"/>
              <a:t>가 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ko-KR" altLang="en-US" sz="1800" b="1" dirty="0" smtClean="0"/>
              <a:t>선택된 </a:t>
            </a:r>
            <a:r>
              <a:rPr lang="ko-KR" altLang="en-US" sz="1800" b="1" dirty="0"/>
              <a:t>상태에서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OK&gt;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</p:txBody>
      </p:sp>
      <p:pic>
        <p:nvPicPr>
          <p:cNvPr id="8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8" y="1264729"/>
            <a:ext cx="8229600" cy="609600"/>
          </a:xfrm>
          <a:prstGeom prst="rect">
            <a:avLst/>
          </a:prstGeom>
        </p:spPr>
      </p:pic>
      <p:pic>
        <p:nvPicPr>
          <p:cNvPr id="5" name="Picture 4" descr="스크린샷 2017-02-25 오전 1.00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71" y="2909048"/>
            <a:ext cx="6273349" cy="2918012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221082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1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9455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[3/13]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2248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[</a:t>
            </a:r>
            <a:r>
              <a:rPr lang="en-US" altLang="ko-KR" sz="1800" b="1" dirty="0"/>
              <a:t>Android Studio Setup </a:t>
            </a:r>
            <a:r>
              <a:rPr lang="en-US" altLang="ko-KR" sz="1800" b="1" dirty="0" smtClean="0"/>
              <a:t>Wizard]</a:t>
            </a:r>
            <a:r>
              <a:rPr lang="ko-KR" altLang="en-US" sz="1800" b="1" dirty="0"/>
              <a:t>가 </a:t>
            </a:r>
            <a:r>
              <a:rPr lang="ko-KR" altLang="en-US" sz="1800" b="1" dirty="0" smtClean="0"/>
              <a:t>실행됨</a:t>
            </a:r>
            <a:r>
              <a:rPr lang="en-US" altLang="ko-KR" sz="1800" b="1" dirty="0" smtClean="0"/>
              <a:t>.</a:t>
            </a:r>
            <a:r>
              <a:rPr lang="ko-KR" altLang="en-US" sz="1800" b="1" dirty="0" smtClean="0"/>
              <a:t> 환영 </a:t>
            </a:r>
            <a:r>
              <a:rPr lang="ko-KR" altLang="en-US" sz="1800" b="1" dirty="0"/>
              <a:t>화면에서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Next&gt;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</p:txBody>
      </p:sp>
      <p:pic>
        <p:nvPicPr>
          <p:cNvPr id="9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8" y="1264729"/>
            <a:ext cx="8229600" cy="609600"/>
          </a:xfrm>
          <a:prstGeom prst="rect">
            <a:avLst/>
          </a:prstGeom>
        </p:spPr>
      </p:pic>
      <p:pic>
        <p:nvPicPr>
          <p:cNvPr id="2" name="Picture 1" descr="스크린샷 2017-02-25 오전 1.00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46" y="2534771"/>
            <a:ext cx="6243319" cy="3830171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221082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8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[4/13]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[</a:t>
            </a:r>
            <a:r>
              <a:rPr lang="en-US" altLang="ko-KR" sz="1800" b="1" dirty="0"/>
              <a:t>Install </a:t>
            </a:r>
            <a:r>
              <a:rPr lang="en-US" altLang="ko-KR" sz="1800" b="1" dirty="0" smtClean="0"/>
              <a:t>Type]</a:t>
            </a:r>
            <a:r>
              <a:rPr lang="ko-KR" altLang="en-US" sz="1800" b="1" dirty="0"/>
              <a:t>은 ‘</a:t>
            </a:r>
            <a:r>
              <a:rPr lang="en-US" altLang="ko-KR" sz="1800" b="1" dirty="0" smtClean="0"/>
              <a:t>Custom</a:t>
            </a:r>
            <a:r>
              <a:rPr lang="ko-KR" altLang="en-US" sz="1800" b="1" dirty="0" smtClean="0"/>
              <a:t>’</a:t>
            </a:r>
            <a:r>
              <a:rPr lang="ko-KR" altLang="en-US" sz="1800" b="1" dirty="0"/>
              <a:t>을 선택하고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Next&gt;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01900"/>
            <a:ext cx="4331423" cy="3784599"/>
          </a:xfrm>
          <a:prstGeom prst="rect">
            <a:avLst/>
          </a:prstGeom>
        </p:spPr>
      </p:pic>
      <p:pic>
        <p:nvPicPr>
          <p:cNvPr id="8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48" y="1264729"/>
            <a:ext cx="8229600" cy="609600"/>
          </a:xfrm>
          <a:prstGeom prst="rect">
            <a:avLst/>
          </a:prstGeom>
        </p:spPr>
      </p:pic>
      <p:pic>
        <p:nvPicPr>
          <p:cNvPr id="5" name="Picture 4" descr="스크린샷 2017-02-25 오전 1.00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88" y="2504887"/>
            <a:ext cx="6247749" cy="3830172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221082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[5/13]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[</a:t>
            </a:r>
            <a:r>
              <a:rPr lang="en-US" altLang="ko-KR" sz="1800" b="1" dirty="0"/>
              <a:t>Select UI </a:t>
            </a:r>
            <a:r>
              <a:rPr lang="en-US" altLang="ko-KR" sz="1800" b="1" dirty="0" smtClean="0"/>
              <a:t>Theme]</a:t>
            </a:r>
            <a:r>
              <a:rPr lang="ko-KR" altLang="en-US" sz="1800" b="1" dirty="0"/>
              <a:t>는 무엇이든 </a:t>
            </a:r>
            <a:r>
              <a:rPr lang="ko-KR" altLang="en-US" sz="1800" b="1" dirty="0" smtClean="0"/>
              <a:t>선택</a:t>
            </a:r>
            <a:r>
              <a:rPr lang="en-US" altLang="ko-KR" sz="1800" b="1" dirty="0" smtClean="0"/>
              <a:t>.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&lt;Next&gt;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</p:txBody>
      </p:sp>
      <p:pic>
        <p:nvPicPr>
          <p:cNvPr id="8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8" y="1264729"/>
            <a:ext cx="8229600" cy="609600"/>
          </a:xfrm>
          <a:prstGeom prst="rect">
            <a:avLst/>
          </a:prstGeom>
        </p:spPr>
      </p:pic>
      <p:pic>
        <p:nvPicPr>
          <p:cNvPr id="2" name="Picture 1" descr="스크린샷 2017-02-25 오전 1.01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70" y="2550460"/>
            <a:ext cx="6379882" cy="3670522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221082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7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개요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개발환경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 개발환경 설치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6</a:t>
            </a:r>
            <a:r>
              <a:rPr lang="en-US" altLang="ko-KR" sz="2400" dirty="0" smtClean="0"/>
              <a:t>/13]</a:t>
            </a:r>
            <a:endParaRPr lang="ko-KR" altLang="en-US" dirty="0" smtClean="0"/>
          </a:p>
        </p:txBody>
      </p:sp>
      <p:pic>
        <p:nvPicPr>
          <p:cNvPr id="5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8" y="1264729"/>
            <a:ext cx="8229600" cy="609600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[</a:t>
            </a:r>
            <a:r>
              <a:rPr lang="en-US" altLang="ko-KR" sz="1800" b="1" dirty="0"/>
              <a:t>SDK Components </a:t>
            </a:r>
            <a:r>
              <a:rPr lang="en-US" altLang="ko-KR" sz="1800" b="1" dirty="0" smtClean="0"/>
              <a:t>Setup]</a:t>
            </a:r>
            <a:r>
              <a:rPr lang="ko-KR" altLang="en-US" sz="1800" b="1" dirty="0"/>
              <a:t>에서 모두 체크하고</a:t>
            </a:r>
            <a:r>
              <a:rPr lang="en-US" altLang="ko-KR" sz="1800" b="1" dirty="0"/>
              <a:t>, Android SDK </a:t>
            </a:r>
            <a:r>
              <a:rPr lang="en-US" altLang="ko-KR" sz="1800" b="1" dirty="0" smtClean="0"/>
              <a:t>Location</a:t>
            </a:r>
            <a:r>
              <a:rPr lang="ko-KR" altLang="en-US" sz="1800" b="1" dirty="0" smtClean="0"/>
              <a:t>은 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ko-KR" altLang="en-US" sz="1800" b="1" dirty="0" smtClean="0"/>
              <a:t>‘</a:t>
            </a:r>
            <a:r>
              <a:rPr lang="en-US" altLang="ko-KR" sz="1800" b="1" dirty="0"/>
              <a:t>C</a:t>
            </a:r>
            <a:r>
              <a:rPr lang="ko-KR" altLang="en-US" sz="1800" b="1" dirty="0"/>
              <a:t> </a:t>
            </a:r>
            <a:r>
              <a:rPr lang="en-US" altLang="ko-KR" sz="1800" b="1" dirty="0" smtClean="0"/>
              <a:t>:</a:t>
            </a:r>
            <a:r>
              <a:rPr lang="en-US" sz="1800" b="1" dirty="0">
                <a:latin typeface="SM3견출고딕 Regular"/>
                <a:ea typeface="SM3견출고딕 Regular"/>
                <a:cs typeface="SM3견출고딕 Regular"/>
              </a:rPr>
              <a:t>₩</a:t>
            </a:r>
            <a:r>
              <a:rPr lang="en-US" altLang="ko-KR" sz="1800" b="1" dirty="0" err="1" smtClean="0"/>
              <a:t>CookAndroid</a:t>
            </a:r>
            <a:r>
              <a:rPr lang="en-US" sz="1800" b="1" dirty="0" err="1">
                <a:latin typeface="SM3견출고딕 Regular"/>
                <a:ea typeface="SM3견출고딕 Regular"/>
                <a:cs typeface="SM3견출고딕 Regular"/>
              </a:rPr>
              <a:t>₩</a:t>
            </a:r>
            <a:r>
              <a:rPr lang="en-US" altLang="ko-KR" sz="1800" b="1" dirty="0" err="1" smtClean="0"/>
              <a:t>sdk</a:t>
            </a:r>
            <a:r>
              <a:rPr lang="ko-KR" altLang="en-US" sz="1800" b="1" dirty="0"/>
              <a:t>’를 선택한 후 </a:t>
            </a:r>
            <a:r>
              <a:rPr lang="en-US" altLang="ko-KR" sz="1800" b="1" dirty="0"/>
              <a:t>&lt;Next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</p:txBody>
      </p:sp>
      <p:pic>
        <p:nvPicPr>
          <p:cNvPr id="7" name="Picture 6" descr="스크린샷 2017-02-25 오전 1.01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6" y="2868705"/>
            <a:ext cx="4442574" cy="3600823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221082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3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7</a:t>
            </a:r>
            <a:r>
              <a:rPr lang="en-US" altLang="ko-KR" sz="2400" dirty="0" smtClean="0"/>
              <a:t>/13]</a:t>
            </a:r>
            <a:endParaRPr lang="ko-KR" altLang="en-US" dirty="0" smtClean="0"/>
          </a:p>
        </p:txBody>
      </p:sp>
      <p:pic>
        <p:nvPicPr>
          <p:cNvPr id="5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8" y="1264729"/>
            <a:ext cx="8229600" cy="609600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[</a:t>
            </a:r>
            <a:r>
              <a:rPr lang="en-US" altLang="ko-KR" sz="1800" b="1" dirty="0"/>
              <a:t>Emulator </a:t>
            </a:r>
            <a:r>
              <a:rPr lang="en-US" altLang="ko-KR" sz="1800" b="1" dirty="0" smtClean="0"/>
              <a:t>Settings]</a:t>
            </a:r>
            <a:r>
              <a:rPr lang="ko-KR" altLang="en-US" sz="1800" b="1" dirty="0"/>
              <a:t>에서 메모리는 기본 값으로 두고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Next&gt;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</p:txBody>
      </p:sp>
      <p:pic>
        <p:nvPicPr>
          <p:cNvPr id="7" name="Picture 6" descr="스크린샷 2017-02-25 오전 1.01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23" y="2575859"/>
            <a:ext cx="6098989" cy="3784313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221082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06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8</a:t>
            </a:r>
            <a:r>
              <a:rPr lang="en-US" altLang="ko-KR" sz="2400" dirty="0" smtClean="0"/>
              <a:t>/13]</a:t>
            </a:r>
            <a:endParaRPr lang="ko-KR" altLang="en-US" dirty="0" smtClean="0"/>
          </a:p>
        </p:txBody>
      </p:sp>
      <p:pic>
        <p:nvPicPr>
          <p:cNvPr id="5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8" y="1264729"/>
            <a:ext cx="8229600" cy="609600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[</a:t>
            </a:r>
            <a:r>
              <a:rPr lang="en-US" altLang="ko-KR" sz="1800" b="1" dirty="0"/>
              <a:t>Verify </a:t>
            </a:r>
            <a:r>
              <a:rPr lang="en-US" altLang="ko-KR" sz="1800" b="1" dirty="0" smtClean="0"/>
              <a:t>Settings]</a:t>
            </a:r>
            <a:r>
              <a:rPr lang="ko-KR" altLang="en-US" sz="1800" b="1" dirty="0"/>
              <a:t>에서 다운로드 크기를 확인하고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Finish&gt;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</p:txBody>
      </p:sp>
      <p:pic>
        <p:nvPicPr>
          <p:cNvPr id="7" name="Picture 6" descr="스크린샷 2017-02-25 오전 1.01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25" y="2529829"/>
            <a:ext cx="4828988" cy="3927189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221082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77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9</a:t>
            </a:r>
            <a:r>
              <a:rPr lang="en-US" altLang="ko-KR" sz="2400" dirty="0" smtClean="0"/>
              <a:t>/13]</a:t>
            </a:r>
            <a:endParaRPr lang="ko-KR" altLang="en-US" dirty="0" smtClean="0"/>
          </a:p>
        </p:txBody>
      </p:sp>
      <p:pic>
        <p:nvPicPr>
          <p:cNvPr id="5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8" y="1264729"/>
            <a:ext cx="8229600" cy="609600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한동안 </a:t>
            </a:r>
            <a:r>
              <a:rPr lang="ko-KR" altLang="en-US" sz="1800" b="1" dirty="0"/>
              <a:t>다운로드 및 설치가 </a:t>
            </a:r>
            <a:r>
              <a:rPr lang="ko-KR" altLang="en-US" sz="1800" b="1" dirty="0" smtClean="0"/>
              <a:t>진행</a:t>
            </a:r>
            <a:r>
              <a:rPr lang="en-US" altLang="ko-KR" sz="1800" b="1" dirty="0" smtClean="0"/>
              <a:t>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설치가 끝날 즈음에 </a:t>
            </a:r>
            <a:r>
              <a:rPr lang="en-US" altLang="ko-KR" sz="1800" b="1" dirty="0"/>
              <a:t>[Windows </a:t>
            </a:r>
            <a:r>
              <a:rPr lang="ko-KR" altLang="en-US" sz="1800" b="1" dirty="0" smtClean="0"/>
              <a:t>명령 </a:t>
            </a:r>
            <a:r>
              <a:rPr lang="ko-KR" altLang="en-US" sz="1800" b="1" dirty="0"/>
              <a:t>처리기</a:t>
            </a:r>
            <a:r>
              <a:rPr lang="en-US" altLang="ko-KR" sz="1800" b="1" dirty="0"/>
              <a:t>] </a:t>
            </a:r>
            <a:r>
              <a:rPr lang="ko-KR" altLang="en-US" sz="1800" b="1" dirty="0" smtClean="0"/>
              <a:t>메시지</a:t>
            </a:r>
            <a:r>
              <a:rPr lang="ko-KR" altLang="en-US" sz="1800" b="1" dirty="0"/>
              <a:t> 창이 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ko-KR" altLang="en-US" sz="1800" b="1" dirty="0" smtClean="0"/>
              <a:t>나오면 </a:t>
            </a:r>
            <a:r>
              <a:rPr lang="en-US" altLang="ko-KR" sz="1800" b="1" dirty="0"/>
              <a:t>&lt;</a:t>
            </a:r>
            <a:r>
              <a:rPr lang="ko-KR" altLang="en-US" sz="1800" b="1" dirty="0"/>
              <a:t>예</a:t>
            </a:r>
            <a:r>
              <a:rPr lang="en-US" altLang="ko-KR" sz="1800" b="1" dirty="0"/>
              <a:t>&gt;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클릭</a:t>
            </a:r>
            <a:r>
              <a:rPr lang="en-US" altLang="ko-KR" sz="1800" b="1" dirty="0" smtClean="0"/>
              <a:t>)</a:t>
            </a:r>
          </a:p>
        </p:txBody>
      </p:sp>
      <p:pic>
        <p:nvPicPr>
          <p:cNvPr id="7" name="Picture 6" descr="스크린샷 2017-02-25 오전 1.02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2" y="2872440"/>
            <a:ext cx="6150311" cy="2312147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221082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49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</a:t>
            </a:r>
            <a:r>
              <a:rPr lang="ko-KR" altLang="ko-KR" sz="2400" dirty="0" smtClean="0"/>
              <a:t>1</a:t>
            </a:r>
            <a:r>
              <a:rPr lang="en-US" altLang="ko-KR" sz="2400" dirty="0" smtClean="0"/>
              <a:t>0/13]</a:t>
            </a:r>
            <a:endParaRPr lang="ko-KR" altLang="en-US" dirty="0" smtClean="0"/>
          </a:p>
        </p:txBody>
      </p:sp>
      <p:pic>
        <p:nvPicPr>
          <p:cNvPr id="5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8" y="1264729"/>
            <a:ext cx="8229600" cy="609600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다운로드 </a:t>
            </a:r>
            <a:r>
              <a:rPr lang="ko-KR" altLang="en-US" sz="1800" b="1" dirty="0"/>
              <a:t>및 설치가 완료되면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Finish&gt;</a:t>
            </a:r>
            <a:r>
              <a:rPr lang="ko-KR" altLang="en-US" sz="1800" b="1" dirty="0"/>
              <a:t>를 클릭해서 </a:t>
            </a:r>
            <a:r>
              <a:rPr lang="ko-KR" altLang="en-US" sz="1800" b="1" dirty="0" smtClean="0"/>
              <a:t>종료</a:t>
            </a:r>
            <a:endParaRPr lang="en-US" altLang="ko-KR" sz="1800" b="1" dirty="0" smtClean="0"/>
          </a:p>
        </p:txBody>
      </p:sp>
      <p:pic>
        <p:nvPicPr>
          <p:cNvPr id="8" name="Picture 7" descr="스크린샷 2017-02-25 오전 1.02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94" y="2487708"/>
            <a:ext cx="6353736" cy="2582070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221082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27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</a:t>
            </a:r>
            <a:r>
              <a:rPr lang="ko-KR" altLang="ko-KR" sz="2400" dirty="0" smtClean="0"/>
              <a:t>1</a:t>
            </a:r>
            <a:r>
              <a:rPr lang="en-US" altLang="ko-KR" sz="2400" dirty="0" smtClean="0"/>
              <a:t>1/13]</a:t>
            </a:r>
            <a:endParaRPr lang="ko-KR" altLang="en-US" dirty="0" smtClean="0"/>
          </a:p>
        </p:txBody>
      </p:sp>
      <p:pic>
        <p:nvPicPr>
          <p:cNvPr id="5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8" y="1264729"/>
            <a:ext cx="8229600" cy="609600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 </a:t>
            </a:r>
            <a:r>
              <a:rPr lang="ko-KR" altLang="en-US" sz="1800" b="1" dirty="0"/>
              <a:t>초기화면이 나오면 </a:t>
            </a:r>
            <a:r>
              <a:rPr lang="ko-KR" altLang="en-US" sz="1800" b="1" dirty="0" smtClean="0"/>
              <a:t>‘</a:t>
            </a:r>
            <a:r>
              <a:rPr lang="en-US" altLang="ko-KR" sz="1800" b="1" dirty="0" smtClean="0"/>
              <a:t>Configure</a:t>
            </a:r>
            <a:r>
              <a:rPr lang="ko-KR" altLang="en-US" sz="1800" b="1" dirty="0"/>
              <a:t>’를 </a:t>
            </a:r>
            <a:r>
              <a:rPr lang="ko-KR" altLang="en-US" sz="1800" b="1" dirty="0" smtClean="0"/>
              <a:t>클릭한 후 </a:t>
            </a:r>
            <a:r>
              <a:rPr lang="ko-KR" altLang="en-US" sz="1800" b="1" dirty="0"/>
              <a:t>‘</a:t>
            </a:r>
            <a:r>
              <a:rPr lang="en-US" altLang="ko-KR" sz="1800" b="1" dirty="0"/>
              <a:t>Settings</a:t>
            </a:r>
            <a:r>
              <a:rPr lang="ko-KR" altLang="en-US" sz="1800" b="1" dirty="0"/>
              <a:t>’를 </a:t>
            </a:r>
            <a:r>
              <a:rPr lang="ko-KR" altLang="en-US" sz="1800" b="1" dirty="0" smtClean="0"/>
              <a:t>클릭</a:t>
            </a:r>
            <a:endParaRPr lang="en-US" altLang="ko-KR" sz="1800" b="1" dirty="0" smtClean="0"/>
          </a:p>
        </p:txBody>
      </p:sp>
      <p:pic>
        <p:nvPicPr>
          <p:cNvPr id="7" name="Picture 6" descr="스크린샷 2017-02-25 오전 1.02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94" y="2463054"/>
            <a:ext cx="5661959" cy="395644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221082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89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</a:t>
            </a:r>
            <a:r>
              <a:rPr lang="ko-KR" altLang="ko-KR" sz="2400" dirty="0" smtClean="0"/>
              <a:t>1</a:t>
            </a:r>
            <a:r>
              <a:rPr lang="en-US" altLang="ko-KR" sz="2400" dirty="0" smtClean="0"/>
              <a:t>2/13]</a:t>
            </a:r>
            <a:endParaRPr lang="ko-KR" altLang="en-US" dirty="0" smtClean="0"/>
          </a:p>
        </p:txBody>
      </p:sp>
      <p:pic>
        <p:nvPicPr>
          <p:cNvPr id="5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8" y="1264729"/>
            <a:ext cx="8229600" cy="609600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앞으로 </a:t>
            </a:r>
            <a:r>
              <a:rPr lang="ko-KR" altLang="en-US" sz="1800" b="1" dirty="0"/>
              <a:t>코딩할 소스의 행 번호가 보이도록 </a:t>
            </a:r>
            <a:r>
              <a:rPr lang="ko-KR" altLang="en-US" sz="1800" b="1" dirty="0" smtClean="0"/>
              <a:t>설정함</a:t>
            </a:r>
            <a:r>
              <a:rPr lang="en-US" altLang="ko-KR" sz="1800" b="1" dirty="0" smtClean="0"/>
              <a:t>.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[Editor]</a:t>
            </a:r>
            <a:r>
              <a:rPr lang="en-US" altLang="ko-KR" sz="1800" b="1" dirty="0"/>
              <a:t>-[</a:t>
            </a:r>
            <a:r>
              <a:rPr lang="en-US" altLang="ko-KR" sz="1800" b="1" dirty="0" smtClean="0"/>
              <a:t>General]</a:t>
            </a:r>
            <a:r>
              <a:rPr lang="en-US" altLang="ko-KR" sz="1800" b="1" dirty="0"/>
              <a:t>-[</a:t>
            </a:r>
            <a:r>
              <a:rPr lang="en-US" altLang="ko-KR" sz="1800" b="1" dirty="0" smtClean="0"/>
              <a:t>Appearance]</a:t>
            </a:r>
            <a:r>
              <a:rPr lang="ko-KR" altLang="en-US" sz="1800" b="1" dirty="0" smtClean="0"/>
              <a:t>를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en-US" sz="1800" b="1" dirty="0" smtClean="0"/>
              <a:t>선택하고 </a:t>
            </a:r>
            <a:r>
              <a:rPr lang="en-US" sz="1800" b="1" dirty="0"/>
              <a:t>‘Show line </a:t>
            </a:r>
            <a:r>
              <a:rPr lang="en-US" sz="1800" b="1" dirty="0" err="1" smtClean="0"/>
              <a:t>numbers’</a:t>
            </a:r>
            <a:r>
              <a:rPr lang="en-US" sz="1800" b="1" dirty="0" err="1"/>
              <a:t>에</a:t>
            </a:r>
            <a:r>
              <a:rPr lang="en-US" sz="1800" b="1" dirty="0"/>
              <a:t> </a:t>
            </a:r>
            <a:r>
              <a:rPr lang="en-US" sz="1800" b="1" dirty="0" smtClean="0"/>
              <a:t>체크</a:t>
            </a:r>
            <a:endParaRPr lang="en-US" altLang="ko-KR" sz="1800" b="1" dirty="0" smtClean="0"/>
          </a:p>
        </p:txBody>
      </p:sp>
      <p:pic>
        <p:nvPicPr>
          <p:cNvPr id="7" name="Picture 6" descr="스크린샷 2017-02-25 오전 1.02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9" y="2927722"/>
            <a:ext cx="6311152" cy="2614358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221082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9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</a:t>
            </a:r>
            <a:r>
              <a:rPr lang="ko-KR" altLang="ko-KR" sz="2400" dirty="0" smtClean="0"/>
              <a:t>13</a:t>
            </a:r>
            <a:r>
              <a:rPr lang="en-US" altLang="ko-KR" sz="2400" dirty="0" smtClean="0"/>
              <a:t>/13]</a:t>
            </a:r>
            <a:endParaRPr lang="ko-KR" altLang="en-US" dirty="0" smtClean="0"/>
          </a:p>
        </p:txBody>
      </p:sp>
      <p:pic>
        <p:nvPicPr>
          <p:cNvPr id="5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8" y="1264729"/>
            <a:ext cx="8229600" cy="609600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편집기의 </a:t>
            </a:r>
            <a:r>
              <a:rPr lang="ko-KR" altLang="en-US" sz="1800" b="1" dirty="0"/>
              <a:t>폰트는 왼쪽 트리의 </a:t>
            </a:r>
            <a:r>
              <a:rPr lang="en-US" altLang="ko-KR" sz="1800" b="1" dirty="0"/>
              <a:t>[</a:t>
            </a:r>
            <a:r>
              <a:rPr lang="en-US" altLang="ko-KR" sz="1800" b="1" dirty="0" smtClean="0"/>
              <a:t>Editor]</a:t>
            </a:r>
            <a:r>
              <a:rPr lang="en-US" altLang="ko-KR" sz="1800" b="1" dirty="0"/>
              <a:t>-[</a:t>
            </a:r>
            <a:r>
              <a:rPr lang="en-US" altLang="ko-KR" sz="1800" b="1" dirty="0" smtClean="0"/>
              <a:t>Colors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&amp; Fonts]</a:t>
            </a:r>
            <a:r>
              <a:rPr lang="ko-KR" altLang="en-US" sz="1800" b="1" dirty="0"/>
              <a:t>에서 설정할 수 있는데 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ko-KR" altLang="en-US" sz="1800" b="1" dirty="0" smtClean="0"/>
              <a:t>특별히 </a:t>
            </a:r>
            <a:r>
              <a:rPr lang="ko-KR" altLang="en-US" sz="1800" b="1" dirty="0"/>
              <a:t>변경하지 </a:t>
            </a:r>
            <a:r>
              <a:rPr lang="ko-KR" altLang="en-US" sz="1800" b="1" dirty="0" smtClean="0"/>
              <a:t>말고</a:t>
            </a:r>
            <a:r>
              <a:rPr lang="en-US" altLang="ko-KR" sz="1800" b="1" dirty="0" smtClean="0"/>
              <a:t>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OK&gt;</a:t>
            </a:r>
            <a:r>
              <a:rPr lang="ko-KR" altLang="en-US" sz="1800" b="1" dirty="0"/>
              <a:t>를 클릭하여 </a:t>
            </a:r>
            <a:r>
              <a:rPr lang="ko-KR" altLang="en-US" sz="1800" b="1" dirty="0" smtClean="0"/>
              <a:t>설정을 마침</a:t>
            </a:r>
            <a:endParaRPr lang="en-US" altLang="ko-KR" sz="1800" b="1" dirty="0" smtClean="0"/>
          </a:p>
        </p:txBody>
      </p:sp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221082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79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SDK </a:t>
            </a:r>
            <a:r>
              <a:rPr lang="ko-KR" altLang="en-US" sz="2400" dirty="0" smtClean="0"/>
              <a:t>업데이트</a:t>
            </a:r>
            <a:r>
              <a:rPr lang="en-US" altLang="ko-KR" sz="2400" dirty="0" smtClean="0"/>
              <a:t>[1/8]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Android Studio</a:t>
            </a:r>
            <a:r>
              <a:rPr lang="ko-KR" altLang="en-US" sz="1800" b="1" dirty="0" smtClean="0"/>
              <a:t>를 실행한 후 초기화면에서 오른쪽 아래의 ‘</a:t>
            </a:r>
            <a:r>
              <a:rPr lang="en-US" altLang="ko-KR" sz="1800" b="1" dirty="0" smtClean="0"/>
              <a:t>Configure</a:t>
            </a:r>
            <a:r>
              <a:rPr lang="ko-KR" altLang="en-US" sz="1800" b="1" dirty="0" smtClean="0"/>
              <a:t>’를 클릭하고 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ko-KR" altLang="en-US" sz="1800" b="1" dirty="0" smtClean="0"/>
              <a:t>‘</a:t>
            </a:r>
            <a:r>
              <a:rPr lang="en-US" altLang="ko-KR" sz="1800" b="1" dirty="0" smtClean="0"/>
              <a:t>SDK Manager</a:t>
            </a:r>
            <a:r>
              <a:rPr lang="ko-KR" altLang="en-US" sz="1800" b="1" dirty="0" smtClean="0"/>
              <a:t>’를 클릭하면 각 안드로이드 버전별로 </a:t>
            </a:r>
            <a:r>
              <a:rPr lang="en-US" altLang="ko-KR" sz="1800" b="1" dirty="0" smtClean="0"/>
              <a:t>SDK</a:t>
            </a:r>
            <a:r>
              <a:rPr lang="ko-KR" altLang="en-US" sz="1800" b="1" dirty="0" smtClean="0"/>
              <a:t>를 추가</a:t>
            </a:r>
            <a:r>
              <a:rPr lang="en-US" altLang="ko-KR" sz="1800" b="1" dirty="0" smtClean="0"/>
              <a:t>/</a:t>
            </a:r>
            <a:r>
              <a:rPr lang="ko-KR" altLang="en-US" sz="1800" b="1" dirty="0" smtClean="0"/>
              <a:t>제거할 수 있는 창이 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ko-KR" altLang="en-US" sz="1800" b="1" dirty="0" smtClean="0"/>
              <a:t>나오는데</a:t>
            </a:r>
            <a:r>
              <a:rPr lang="en-US" altLang="ko-KR" sz="1800" b="1" dirty="0" smtClean="0"/>
              <a:t>, </a:t>
            </a:r>
            <a:r>
              <a:rPr lang="ko-KR" altLang="en-US" sz="1800" b="1" dirty="0" smtClean="0"/>
              <a:t>현재는 ‘</a:t>
            </a:r>
            <a:r>
              <a:rPr lang="en-US" altLang="ko-KR" sz="1800" b="1" dirty="0" smtClean="0"/>
              <a:t>Android 7.0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(Nougat)’</a:t>
            </a:r>
            <a:r>
              <a:rPr lang="ko-KR" altLang="en-US" sz="1800" b="1" dirty="0" smtClean="0"/>
              <a:t>이 설치되어 있는 것을 확인</a:t>
            </a:r>
            <a:endParaRPr lang="en-US" altLang="ko-KR" sz="18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5" y="1245026"/>
            <a:ext cx="8229600" cy="619125"/>
          </a:xfrm>
          <a:prstGeom prst="rect">
            <a:avLst/>
          </a:prstGeom>
        </p:spPr>
      </p:pic>
      <p:pic>
        <p:nvPicPr>
          <p:cNvPr id="4" name="Picture 3" descr="스크린샷 2017-02-25 오전 2.03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64" y="3325160"/>
            <a:ext cx="6062383" cy="2564519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87216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1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 smtClean="0"/>
              <a:t>[2/</a:t>
            </a:r>
            <a:r>
              <a:rPr lang="ko-KR" altLang="ko-KR" sz="2400" dirty="0"/>
              <a:t>8</a:t>
            </a:r>
            <a:r>
              <a:rPr lang="en-US" altLang="ko-KR" sz="2400" dirty="0" smtClean="0"/>
              <a:t>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2248" y="2048256"/>
            <a:ext cx="9002488" cy="4352544"/>
          </a:xfrm>
        </p:spPr>
        <p:txBody>
          <a:bodyPr/>
          <a:lstStyle/>
          <a:p>
            <a:pPr marL="0" indent="-360000">
              <a:buFont typeface="Wingdings" charset="2"/>
              <a:buChar char="v"/>
            </a:pPr>
            <a:r>
              <a:rPr lang="en-US" altLang="ko-KR" sz="1800" dirty="0" smtClean="0"/>
              <a:t>[</a:t>
            </a:r>
            <a:r>
              <a:rPr lang="en-US" altLang="ko-KR" sz="1800" b="1" dirty="0"/>
              <a:t>Android SDK </a:t>
            </a:r>
            <a:r>
              <a:rPr lang="en-US" altLang="ko-KR" sz="1800" b="1" dirty="0" smtClean="0"/>
              <a:t>Manager] </a:t>
            </a:r>
            <a:r>
              <a:rPr lang="ko-KR" altLang="en-US" sz="1800" b="1" dirty="0"/>
              <a:t>창이 나오면 필요한 항목을 </a:t>
            </a:r>
            <a:r>
              <a:rPr lang="ko-KR" altLang="en-US" sz="1800" b="1" dirty="0" smtClean="0"/>
              <a:t>추가</a:t>
            </a:r>
            <a:r>
              <a:rPr lang="en-US" altLang="ko-KR" sz="1800" b="1" dirty="0" smtClean="0"/>
              <a:t>.</a:t>
            </a:r>
            <a:r>
              <a:rPr lang="ko-KR" altLang="en-US" sz="1800" b="1" dirty="0" smtClean="0"/>
              <a:t> ‘</a:t>
            </a:r>
            <a:r>
              <a:rPr lang="en-US" altLang="ko-KR" sz="1800" b="1" dirty="0" smtClean="0"/>
              <a:t>Show</a:t>
            </a:r>
            <a:r>
              <a:rPr lang="ko-KR" altLang="en-US" sz="1800" b="1" dirty="0" smtClean="0"/>
              <a:t> </a:t>
            </a:r>
            <a:r>
              <a:rPr lang="fr-FR" sz="1800" b="1" dirty="0" smtClean="0"/>
              <a:t>Package </a:t>
            </a:r>
            <a:r>
              <a:rPr lang="fr-FR" sz="1800" b="1" dirty="0" err="1" smtClean="0"/>
              <a:t>Details’</a:t>
            </a:r>
            <a:r>
              <a:rPr lang="fr-FR" sz="1800" b="1" dirty="0" err="1"/>
              <a:t>에</a:t>
            </a:r>
            <a:r>
              <a:rPr lang="fr-FR" sz="1800" b="1" dirty="0"/>
              <a:t> </a:t>
            </a:r>
            <a:endParaRPr lang="fr-FR" sz="1800" b="1" dirty="0" smtClean="0"/>
          </a:p>
          <a:p>
            <a:pPr marL="360000" indent="0">
              <a:buNone/>
            </a:pPr>
            <a:r>
              <a:rPr lang="fr-FR" sz="1800" b="1" dirty="0" err="1" smtClean="0"/>
              <a:t>체크한</a:t>
            </a:r>
            <a:r>
              <a:rPr lang="fr-FR" sz="1800" b="1" dirty="0" smtClean="0"/>
              <a:t> </a:t>
            </a:r>
            <a:r>
              <a:rPr lang="fr-FR" sz="1800" b="1" dirty="0" err="1"/>
              <a:t>후</a:t>
            </a:r>
            <a:r>
              <a:rPr lang="fr-FR" sz="1800" b="1" dirty="0"/>
              <a:t> ‘</a:t>
            </a:r>
            <a:r>
              <a:rPr lang="fr-FR" sz="1800" b="1" dirty="0" err="1"/>
              <a:t>Android</a:t>
            </a:r>
            <a:r>
              <a:rPr lang="fr-FR" sz="1800" b="1" dirty="0"/>
              <a:t> </a:t>
            </a:r>
            <a:r>
              <a:rPr lang="fr-FR" sz="1800" b="1" dirty="0" smtClean="0"/>
              <a:t>7.0(Nougat)</a:t>
            </a:r>
            <a:r>
              <a:rPr lang="fr-FR" sz="1800" b="1" dirty="0"/>
              <a:t>’ </a:t>
            </a:r>
            <a:r>
              <a:rPr lang="fr-FR" sz="1800" b="1" dirty="0" err="1"/>
              <a:t>아래의</a:t>
            </a:r>
            <a:r>
              <a:rPr lang="fr-FR" sz="1800" b="1" dirty="0"/>
              <a:t> ‘Google </a:t>
            </a:r>
            <a:r>
              <a:rPr lang="fr-FR" sz="1800" b="1" dirty="0" smtClean="0"/>
              <a:t>APIs’,</a:t>
            </a:r>
            <a:r>
              <a:rPr lang="ko-KR" altLang="en-US" sz="1800" b="1" dirty="0" smtClean="0"/>
              <a:t> </a:t>
            </a:r>
            <a:r>
              <a:rPr lang="fr-FR" sz="1800" b="1" dirty="0" smtClean="0"/>
              <a:t>‘</a:t>
            </a:r>
            <a:r>
              <a:rPr lang="fr-FR" sz="1800" b="1" dirty="0" err="1" smtClean="0"/>
              <a:t>Android</a:t>
            </a:r>
            <a:r>
              <a:rPr lang="ko-KR" altLang="en-US" sz="1800" b="1" dirty="0"/>
              <a:t> </a:t>
            </a:r>
            <a:r>
              <a:rPr lang="fr-FR" sz="1800" b="1" dirty="0" smtClean="0"/>
              <a:t>SDK </a:t>
            </a:r>
            <a:r>
              <a:rPr lang="fr-FR" sz="1800" b="1" dirty="0"/>
              <a:t>Platform </a:t>
            </a:r>
            <a:r>
              <a:rPr lang="fr-FR" sz="1800" b="1" dirty="0" smtClean="0"/>
              <a:t>24’</a:t>
            </a:r>
            <a:r>
              <a:rPr lang="fr-FR" sz="1800" b="1" dirty="0"/>
              <a:t>, </a:t>
            </a:r>
            <a:endParaRPr lang="fr-FR" sz="1800" b="1" dirty="0" smtClean="0"/>
          </a:p>
          <a:p>
            <a:pPr marL="360000" indent="0">
              <a:buNone/>
            </a:pPr>
            <a:r>
              <a:rPr lang="fr-FR" sz="1800" b="1" dirty="0" smtClean="0"/>
              <a:t>‘</a:t>
            </a:r>
            <a:r>
              <a:rPr lang="fr-FR" sz="1800" b="1" dirty="0"/>
              <a:t>Sources for </a:t>
            </a:r>
            <a:r>
              <a:rPr lang="fr-FR" sz="1800" b="1" dirty="0" err="1"/>
              <a:t>Android</a:t>
            </a:r>
            <a:r>
              <a:rPr lang="fr-FR" sz="1800" b="1" dirty="0"/>
              <a:t> </a:t>
            </a:r>
            <a:r>
              <a:rPr lang="fr-FR" sz="1800" b="1" dirty="0" smtClean="0"/>
              <a:t>24’</a:t>
            </a:r>
            <a:r>
              <a:rPr lang="fr-FR" sz="1800" b="1" dirty="0"/>
              <a:t>, ‘ARM EABI v7a System </a:t>
            </a:r>
            <a:r>
              <a:rPr lang="fr-FR" sz="1800" b="1" dirty="0" smtClean="0"/>
              <a:t>Image’,</a:t>
            </a:r>
            <a:r>
              <a:rPr lang="ko-KR" altLang="en-US" sz="1800" b="1" dirty="0" smtClean="0"/>
              <a:t> </a:t>
            </a:r>
            <a:r>
              <a:rPr lang="fr-FR" sz="1800" b="1" dirty="0" smtClean="0"/>
              <a:t>‘</a:t>
            </a:r>
            <a:r>
              <a:rPr lang="fr-FR" sz="1800" b="1" dirty="0"/>
              <a:t>Intel x86 </a:t>
            </a:r>
            <a:r>
              <a:rPr lang="fr-FR" sz="1800" b="1" dirty="0" err="1" smtClean="0"/>
              <a:t>Atom</a:t>
            </a:r>
            <a:r>
              <a:rPr lang="fr-FR" sz="1800" b="1" dirty="0" smtClean="0"/>
              <a:t> </a:t>
            </a:r>
          </a:p>
          <a:p>
            <a:pPr marL="360000" indent="0">
              <a:buNone/>
            </a:pPr>
            <a:r>
              <a:rPr lang="fr-FR" sz="1800" b="1" dirty="0" smtClean="0"/>
              <a:t>System Image’, ‘Google APIs ARM EABI v7a System Image’,</a:t>
            </a:r>
            <a:r>
              <a:rPr lang="ko-KR" altLang="en-US" sz="1800" b="1" dirty="0" smtClean="0"/>
              <a:t> ‘</a:t>
            </a:r>
            <a:r>
              <a:rPr lang="en-US" altLang="ko-KR" sz="1800" b="1" dirty="0" smtClean="0"/>
              <a:t>Google APIs </a:t>
            </a:r>
          </a:p>
          <a:p>
            <a:pPr marL="360000" indent="0">
              <a:buNone/>
            </a:pPr>
            <a:r>
              <a:rPr lang="en-US" altLang="ko-KR" sz="1800" b="1" dirty="0" smtClean="0"/>
              <a:t>Intel</a:t>
            </a:r>
            <a:r>
              <a:rPr lang="ko-KR" altLang="ko-KR" sz="1800" b="1" dirty="0"/>
              <a:t> </a:t>
            </a:r>
            <a:r>
              <a:rPr lang="en-US" altLang="ko-KR" sz="1800" b="1" dirty="0" smtClean="0"/>
              <a:t>x86 </a:t>
            </a:r>
            <a:r>
              <a:rPr lang="en-US" altLang="ko-KR" sz="1800" b="1" dirty="0"/>
              <a:t>Atom System </a:t>
            </a:r>
            <a:r>
              <a:rPr lang="en-US" altLang="ko-KR" sz="1800" b="1" dirty="0" smtClean="0"/>
              <a:t>Image</a:t>
            </a:r>
            <a:r>
              <a:rPr lang="ko-KR" altLang="en-US" sz="1800" b="1" dirty="0" smtClean="0"/>
              <a:t>’ </a:t>
            </a:r>
            <a:r>
              <a:rPr lang="ko-KR" altLang="en-US" sz="1800" b="1" dirty="0"/>
              <a:t>등 </a:t>
            </a:r>
            <a:r>
              <a:rPr lang="en-US" altLang="ko-KR" sz="1800" b="1" dirty="0" smtClean="0"/>
              <a:t>7</a:t>
            </a:r>
            <a:r>
              <a:rPr lang="ko-KR" altLang="en-US" sz="1800" b="1" dirty="0" smtClean="0"/>
              <a:t>개에 체크하고 </a:t>
            </a:r>
            <a:r>
              <a:rPr lang="ko-KR" altLang="en-US" sz="1800" b="1" dirty="0"/>
              <a:t>‘</a:t>
            </a:r>
            <a:r>
              <a:rPr lang="en-US" altLang="ko-KR" sz="1800" b="1" dirty="0"/>
              <a:t>Android </a:t>
            </a:r>
            <a:r>
              <a:rPr lang="en-US" altLang="ko-KR" sz="1800" b="1" dirty="0" smtClean="0"/>
              <a:t>6.0(Marshmallow)</a:t>
            </a:r>
            <a:r>
              <a:rPr lang="en-US" altLang="ko-KR" sz="1800" b="1" dirty="0"/>
              <a:t>’</a:t>
            </a:r>
            <a:r>
              <a:rPr lang="ko-KR" altLang="en-US" sz="1800" b="1" dirty="0"/>
              <a:t>도 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ko-KR" altLang="en-US" sz="1800" b="1" dirty="0" smtClean="0"/>
              <a:t>동일하게</a:t>
            </a:r>
            <a:r>
              <a:rPr lang="ko-KR" altLang="ko-KR" sz="1800" b="1" dirty="0" smtClean="0"/>
              <a:t> </a:t>
            </a:r>
            <a:r>
              <a:rPr lang="en-US" altLang="ko-KR" sz="1800" b="1" dirty="0" smtClean="0"/>
              <a:t>7</a:t>
            </a:r>
            <a:r>
              <a:rPr lang="ko-KR" altLang="en-US" sz="1800" b="1" dirty="0" smtClean="0"/>
              <a:t>개에 체크</a:t>
            </a:r>
            <a:endParaRPr lang="en-US" altLang="ko-KR" sz="1800" b="1" dirty="0" smtClean="0"/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5" y="1228093"/>
            <a:ext cx="8229600" cy="619125"/>
          </a:xfrm>
          <a:prstGeom prst="rect">
            <a:avLst/>
          </a:prstGeom>
        </p:spPr>
      </p:pic>
      <p:pic>
        <p:nvPicPr>
          <p:cNvPr id="5" name="Picture 4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70283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59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스마트폰의 개요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36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609734" cy="4313238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스마트폰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통화 기능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컴퓨터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다양한 기능 내장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(MP3,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카메라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DMB, GPS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스마트폰의 역사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1992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IBM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사의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사이먼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최초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1996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노키아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9000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2002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년 마이크로소프트 포켓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PC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2007</a:t>
            </a:r>
            <a:r>
              <a:rPr lang="ko-KR" alt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아이폰</a:t>
            </a:r>
            <a:endParaRPr lang="en-US" altLang="ko-KR" b="1" dirty="0" smtClean="0">
              <a:solidFill>
                <a:schemeClr val="bg2">
                  <a:lumMod val="60000"/>
                  <a:lumOff val="4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2008</a:t>
            </a:r>
            <a:r>
              <a:rPr lang="ko-KR" alt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안드로이드 폰</a:t>
            </a:r>
            <a:endParaRPr lang="en-US" altLang="ko-KR" b="1" dirty="0" smtClean="0">
              <a:solidFill>
                <a:schemeClr val="bg2">
                  <a:lumMod val="60000"/>
                  <a:lumOff val="4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2010</a:t>
            </a:r>
            <a:r>
              <a:rPr lang="ko-KR" alt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윈도폰</a:t>
            </a:r>
            <a:r>
              <a:rPr lang="en-US" altLang="ko-KR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pic>
        <p:nvPicPr>
          <p:cNvPr id="2" name="Picture 1" descr="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435350"/>
            <a:ext cx="4429125" cy="3010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 smtClean="0"/>
              <a:t>[3/8]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fr-FR" sz="1800" b="1" dirty="0" err="1" smtClean="0"/>
              <a:t>이번에는</a:t>
            </a:r>
            <a:r>
              <a:rPr lang="fr-FR" sz="1800" b="1" dirty="0" smtClean="0"/>
              <a:t> </a:t>
            </a:r>
            <a:r>
              <a:rPr lang="fr-FR" sz="1800" b="1" dirty="0"/>
              <a:t>‘SDK </a:t>
            </a:r>
            <a:r>
              <a:rPr lang="fr-FR" sz="1800" b="1" dirty="0" smtClean="0"/>
              <a:t>Tools’ </a:t>
            </a:r>
            <a:r>
              <a:rPr lang="fr-FR" sz="1800" b="1" dirty="0" err="1"/>
              <a:t>탭을</a:t>
            </a:r>
            <a:r>
              <a:rPr lang="fr-FR" sz="1800" b="1" dirty="0"/>
              <a:t> </a:t>
            </a:r>
            <a:r>
              <a:rPr lang="fr-FR" sz="1800" b="1" dirty="0" err="1"/>
              <a:t>클릭하여</a:t>
            </a:r>
            <a:r>
              <a:rPr lang="fr-FR" sz="1800" b="1" dirty="0"/>
              <a:t> ‘</a:t>
            </a:r>
            <a:r>
              <a:rPr lang="fr-FR" sz="1800" b="1" dirty="0" err="1"/>
              <a:t>Android</a:t>
            </a:r>
            <a:r>
              <a:rPr lang="fr-FR" sz="1800" b="1" dirty="0"/>
              <a:t> SDK </a:t>
            </a:r>
            <a:r>
              <a:rPr lang="fr-FR" sz="1800" b="1" dirty="0" err="1"/>
              <a:t>Build</a:t>
            </a:r>
            <a:r>
              <a:rPr lang="fr-FR" sz="1800" b="1" dirty="0"/>
              <a:t> </a:t>
            </a:r>
            <a:r>
              <a:rPr lang="fr-FR" sz="1800" b="1" dirty="0" smtClean="0"/>
              <a:t>Tools’</a:t>
            </a:r>
            <a:r>
              <a:rPr lang="fr-FR" sz="1800" b="1" dirty="0"/>
              <a:t>, ‘</a:t>
            </a:r>
            <a:r>
              <a:rPr lang="fr-FR" sz="1800" b="1" dirty="0" err="1"/>
              <a:t>Android</a:t>
            </a:r>
            <a:r>
              <a:rPr lang="fr-FR" sz="1800" b="1" dirty="0"/>
              <a:t> SDK</a:t>
            </a:r>
          </a:p>
          <a:p>
            <a:pPr marL="360000" indent="0">
              <a:buNone/>
            </a:pPr>
            <a:r>
              <a:rPr lang="fr-FR" sz="1800" b="1" dirty="0" smtClean="0"/>
              <a:t>Platform-</a:t>
            </a:r>
            <a:r>
              <a:rPr lang="fr-FR" sz="1800" b="1" dirty="0"/>
              <a:t>Tools </a:t>
            </a:r>
            <a:r>
              <a:rPr lang="fr-FR" sz="1800" b="1" dirty="0" smtClean="0"/>
              <a:t>24.0.2’</a:t>
            </a:r>
            <a:r>
              <a:rPr lang="fr-FR" sz="1800" b="1" dirty="0"/>
              <a:t>, ‘</a:t>
            </a:r>
            <a:r>
              <a:rPr lang="fr-FR" sz="1800" b="1" dirty="0" err="1"/>
              <a:t>Android</a:t>
            </a:r>
            <a:r>
              <a:rPr lang="fr-FR" sz="1800" b="1" dirty="0"/>
              <a:t> SDK Tools </a:t>
            </a:r>
            <a:r>
              <a:rPr lang="fr-FR" sz="1800" b="1" dirty="0" smtClean="0"/>
              <a:t>25.1.7’</a:t>
            </a:r>
            <a:r>
              <a:rPr lang="fr-FR" sz="1800" b="1" dirty="0"/>
              <a:t>, ‘Intel x86 </a:t>
            </a:r>
            <a:r>
              <a:rPr lang="fr-FR" sz="1800" b="1" dirty="0" err="1"/>
              <a:t>Emulator</a:t>
            </a:r>
            <a:endParaRPr lang="fr-FR" sz="1800" b="1" dirty="0"/>
          </a:p>
          <a:p>
            <a:pPr marL="360000" indent="0">
              <a:buNone/>
            </a:pPr>
            <a:r>
              <a:rPr lang="en-US" altLang="ko-KR" sz="1800" b="1" dirty="0" smtClean="0"/>
              <a:t>Accelerator(</a:t>
            </a:r>
            <a:r>
              <a:rPr lang="en-US" altLang="ko-KR" sz="1800" b="1" dirty="0"/>
              <a:t>HAXM </a:t>
            </a:r>
            <a:r>
              <a:rPr lang="en-US" altLang="ko-KR" sz="1800" b="1" dirty="0" smtClean="0"/>
              <a:t>installer)</a:t>
            </a:r>
            <a:r>
              <a:rPr lang="en-US" altLang="ko-KR" sz="1800" b="1" dirty="0"/>
              <a:t>’</a:t>
            </a:r>
            <a:r>
              <a:rPr lang="ko-KR" altLang="en-US" sz="1800" b="1" dirty="0"/>
              <a:t>에 체크되어 있는지 </a:t>
            </a:r>
            <a:r>
              <a:rPr lang="ko-KR" altLang="en-US" sz="1800" b="1" dirty="0" smtClean="0"/>
              <a:t>확인하고 추가로 </a:t>
            </a:r>
            <a:r>
              <a:rPr lang="ko-KR" altLang="en-US" sz="1800" b="1" dirty="0"/>
              <a:t>‘</a:t>
            </a:r>
            <a:r>
              <a:rPr lang="en-US" altLang="ko-KR" sz="1800" b="1" dirty="0"/>
              <a:t>Google </a:t>
            </a:r>
            <a:r>
              <a:rPr lang="en-US" altLang="ko-KR" sz="1800" b="1" dirty="0" err="1" smtClean="0"/>
              <a:t>Pla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en-US" altLang="ko-KR" sz="1800" b="1" dirty="0" smtClean="0"/>
              <a:t>services</a:t>
            </a:r>
            <a:r>
              <a:rPr lang="ko-KR" altLang="en-US" sz="1800" b="1" dirty="0" smtClean="0"/>
              <a:t>’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체크하고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OK&gt;</a:t>
            </a:r>
            <a:r>
              <a:rPr lang="ko-KR" altLang="en-US" sz="1800" b="1" dirty="0" smtClean="0"/>
              <a:t> 클릭한 후 </a:t>
            </a:r>
            <a:r>
              <a:rPr lang="en-US" altLang="ko-KR" sz="1800" b="1" dirty="0" smtClean="0"/>
              <a:t>[</a:t>
            </a:r>
            <a:r>
              <a:rPr lang="en-US" altLang="ko-KR" sz="1800" b="1" dirty="0"/>
              <a:t>Confirm </a:t>
            </a:r>
            <a:r>
              <a:rPr lang="en-US" altLang="ko-KR" sz="1800" b="1" dirty="0" smtClean="0"/>
              <a:t>Change]</a:t>
            </a:r>
            <a:r>
              <a:rPr lang="ko-KR" altLang="en-US" sz="1800" b="1" dirty="0" smtClean="0"/>
              <a:t>창이 </a:t>
            </a:r>
            <a:r>
              <a:rPr lang="ko-KR" altLang="en-US" sz="1800" b="1" dirty="0"/>
              <a:t>나오면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OK&gt;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</p:txBody>
      </p:sp>
      <p:pic>
        <p:nvPicPr>
          <p:cNvPr id="5" name="Picture 4" descr="스크린샷 2017-02-25 오전 2.04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1" y="3675529"/>
            <a:ext cx="3734654" cy="2906806"/>
          </a:xfrm>
          <a:prstGeom prst="rect">
            <a:avLst/>
          </a:prstGeom>
        </p:spPr>
      </p:pic>
      <p:pic>
        <p:nvPicPr>
          <p:cNvPr id="6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65" y="1228093"/>
            <a:ext cx="8229600" cy="619125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70283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77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 smtClean="0"/>
              <a:t>[4/8]</a:t>
            </a:r>
            <a:endParaRPr lang="ko-KR" altLang="en-US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87189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[</a:t>
            </a:r>
            <a:r>
              <a:rPr lang="en-US" altLang="ko-KR" sz="1800" b="1" dirty="0"/>
              <a:t>License </a:t>
            </a:r>
            <a:r>
              <a:rPr lang="en-US" altLang="ko-KR" sz="1800" b="1" dirty="0" smtClean="0"/>
              <a:t>Agreement] </a:t>
            </a:r>
            <a:r>
              <a:rPr lang="ko-KR" altLang="en-US" sz="1800" b="1" dirty="0" smtClean="0"/>
              <a:t>창에서 </a:t>
            </a:r>
            <a:r>
              <a:rPr lang="ko-KR" altLang="en-US" sz="1800" b="1" dirty="0"/>
              <a:t>상위의 항목을 클릭하고 ‘</a:t>
            </a:r>
            <a:r>
              <a:rPr lang="en-US" altLang="ko-KR" sz="1800" b="1" dirty="0" smtClean="0"/>
              <a:t>Accept</a:t>
            </a:r>
            <a:r>
              <a:rPr lang="ko-KR" altLang="en-US" sz="1800" b="1" dirty="0" smtClean="0"/>
              <a:t>’</a:t>
            </a:r>
            <a:r>
              <a:rPr lang="ko-KR" altLang="en-US" sz="1800" b="1" dirty="0"/>
              <a:t>를 선택한 후 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en-US" altLang="ko-KR" sz="1800" b="1" dirty="0" smtClean="0"/>
              <a:t>&lt;Next&gt;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</p:txBody>
      </p:sp>
      <p:pic>
        <p:nvPicPr>
          <p:cNvPr id="7" name="Picture 6" descr="스크린샷 2017-02-25 오전 2.04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2" y="2915772"/>
            <a:ext cx="5290670" cy="3530202"/>
          </a:xfrm>
          <a:prstGeom prst="rect">
            <a:avLst/>
          </a:prstGeom>
        </p:spPr>
      </p:pic>
      <p:pic>
        <p:nvPicPr>
          <p:cNvPr id="8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65" y="1228093"/>
            <a:ext cx="8229600" cy="61912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70283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33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 smtClean="0"/>
              <a:t>[5/8]</a:t>
            </a:r>
            <a:endParaRPr lang="ko-KR" altLang="en-US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선택한 </a:t>
            </a:r>
            <a:r>
              <a:rPr lang="ko-KR" altLang="en-US" sz="1800" b="1" dirty="0"/>
              <a:t>항목이 한동안 다운로드 및 </a:t>
            </a:r>
            <a:r>
              <a:rPr lang="ko-KR" altLang="en-US" sz="1800" b="1" dirty="0" smtClean="0"/>
              <a:t>설치</a:t>
            </a:r>
            <a:endParaRPr lang="en-US" altLang="ko-KR" sz="1800" b="1" dirty="0" smtClean="0"/>
          </a:p>
        </p:txBody>
      </p:sp>
      <p:pic>
        <p:nvPicPr>
          <p:cNvPr id="7" name="Picture 6" descr="스크린샷 2017-02-25 오전 2.05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5" y="2483971"/>
            <a:ext cx="4498789" cy="3845993"/>
          </a:xfrm>
          <a:prstGeom prst="rect">
            <a:avLst/>
          </a:prstGeom>
        </p:spPr>
      </p:pic>
      <p:pic>
        <p:nvPicPr>
          <p:cNvPr id="8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65" y="1228093"/>
            <a:ext cx="8229600" cy="61912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70283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637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 smtClean="0"/>
              <a:t>[6/8]</a:t>
            </a:r>
            <a:endParaRPr lang="ko-KR" altLang="en-US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설치가 </a:t>
            </a:r>
            <a:r>
              <a:rPr lang="ko-KR" altLang="en-US" sz="1800" b="1" dirty="0"/>
              <a:t>완료되면 왼쪽 아래에 ‘</a:t>
            </a:r>
            <a:r>
              <a:rPr lang="en-US" altLang="ko-KR" sz="1800" b="1" dirty="0" smtClean="0"/>
              <a:t>Done</a:t>
            </a:r>
            <a:r>
              <a:rPr lang="ko-KR" altLang="en-US" sz="1800" b="1" dirty="0" smtClean="0"/>
              <a:t>’</a:t>
            </a:r>
            <a:r>
              <a:rPr lang="ko-KR" altLang="en-US" sz="1800" b="1" dirty="0"/>
              <a:t>이라고 </a:t>
            </a:r>
            <a:r>
              <a:rPr lang="ko-KR" altLang="en-US" sz="1800" b="1" dirty="0" smtClean="0"/>
              <a:t>표시</a:t>
            </a:r>
            <a:r>
              <a:rPr lang="en-US" altLang="ko-KR" sz="1800" b="1" dirty="0" smtClean="0"/>
              <a:t>.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Finish&gt;</a:t>
            </a:r>
            <a:r>
              <a:rPr lang="ko-KR" altLang="en-US" sz="1800" b="1" dirty="0"/>
              <a:t>를 클릭하여 설치를 </a:t>
            </a:r>
            <a:r>
              <a:rPr lang="ko-KR" altLang="en-US" sz="1800" b="1" dirty="0" smtClean="0"/>
              <a:t>종료</a:t>
            </a:r>
            <a:endParaRPr lang="en-US" altLang="ko-KR" sz="1800" b="1" dirty="0" smtClean="0"/>
          </a:p>
        </p:txBody>
      </p:sp>
      <p:pic>
        <p:nvPicPr>
          <p:cNvPr id="7" name="Picture 6" descr="스크린샷 2017-02-25 오전 2.05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93" y="2508624"/>
            <a:ext cx="5111378" cy="3860342"/>
          </a:xfrm>
          <a:prstGeom prst="rect">
            <a:avLst/>
          </a:prstGeom>
        </p:spPr>
      </p:pic>
      <p:pic>
        <p:nvPicPr>
          <p:cNvPr id="8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65" y="1228093"/>
            <a:ext cx="8229600" cy="61912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70283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11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 smtClean="0"/>
              <a:t>[7/8]</a:t>
            </a:r>
            <a:endParaRPr lang="ko-KR" altLang="en-US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en-US" altLang="ko-KR" sz="1800" b="1" dirty="0"/>
              <a:t>Android Studio </a:t>
            </a:r>
            <a:r>
              <a:rPr lang="ko-KR" altLang="en-US" sz="1800" b="1" dirty="0"/>
              <a:t>자체도 버전이 올라가면 새로 설치하지 않고 추가로 업데이트할 수 </a:t>
            </a:r>
            <a:r>
              <a:rPr lang="ko-KR" altLang="en-US" sz="1800" b="1" dirty="0" smtClean="0"/>
              <a:t>있지만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en-US" altLang="ko-KR" sz="1800" b="1" dirty="0" smtClean="0"/>
              <a:t>Android </a:t>
            </a:r>
            <a:r>
              <a:rPr lang="en-US" altLang="ko-KR" sz="1800" b="1" dirty="0"/>
              <a:t>Studio</a:t>
            </a:r>
            <a:r>
              <a:rPr lang="ko-KR" altLang="en-US" sz="1800" b="1" dirty="0"/>
              <a:t>를 업데이트하면 책과 사용법이 달라져서 책대로 진행되지 않을 </a:t>
            </a:r>
            <a:r>
              <a:rPr lang="ko-KR" altLang="en-US" sz="1800" b="1" dirty="0" smtClean="0"/>
              <a:t>수 있음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ko-KR" altLang="en-US" sz="1800" b="1" dirty="0" smtClean="0"/>
              <a:t>그러므로 </a:t>
            </a:r>
            <a:r>
              <a:rPr lang="ko-KR" altLang="en-US" sz="1800" b="1" dirty="0"/>
              <a:t>오른쪽 위의 ‘</a:t>
            </a:r>
            <a:r>
              <a:rPr lang="en-US" altLang="ko-KR" sz="1800" b="1" dirty="0"/>
              <a:t>update</a:t>
            </a:r>
            <a:r>
              <a:rPr lang="ko-KR" altLang="en-US" sz="1800" b="1" dirty="0"/>
              <a:t>’를 클릭하지 말고</a:t>
            </a:r>
            <a:r>
              <a:rPr lang="en-US" altLang="ko-KR" sz="1800" b="1" dirty="0"/>
              <a:t>, </a:t>
            </a:r>
            <a:r>
              <a:rPr lang="en-US" altLang="ko-KR" sz="1800" b="1" dirty="0" smtClean="0"/>
              <a:t>Android </a:t>
            </a:r>
            <a:r>
              <a:rPr lang="en-US" altLang="ko-KR" sz="1800" b="1" dirty="0"/>
              <a:t>Studio </a:t>
            </a:r>
            <a:r>
              <a:rPr lang="en-US" altLang="ko-KR" sz="1800" b="1" dirty="0" smtClean="0"/>
              <a:t>2.1.3</a:t>
            </a:r>
            <a:r>
              <a:rPr lang="ko-KR" altLang="en-US" sz="1800" b="1" dirty="0" smtClean="0"/>
              <a:t> 버전을 사용함</a:t>
            </a:r>
            <a:endParaRPr lang="en-US" altLang="ko-KR" sz="1800" b="1" dirty="0" smtClean="0"/>
          </a:p>
        </p:txBody>
      </p:sp>
      <p:pic>
        <p:nvPicPr>
          <p:cNvPr id="7" name="Picture 6" descr="스크린샷 2017-02-25 오전 2.05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94" y="3210679"/>
            <a:ext cx="5365377" cy="3245491"/>
          </a:xfrm>
          <a:prstGeom prst="rect">
            <a:avLst/>
          </a:prstGeom>
        </p:spPr>
      </p:pic>
      <p:pic>
        <p:nvPicPr>
          <p:cNvPr id="8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65" y="1228093"/>
            <a:ext cx="8229600" cy="61912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70283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14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 smtClean="0"/>
              <a:t>[8/8]</a:t>
            </a:r>
            <a:endParaRPr lang="ko-KR" altLang="en-US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Android </a:t>
            </a:r>
            <a:r>
              <a:rPr lang="en-US" altLang="ko-KR" sz="1800" b="1" dirty="0"/>
              <a:t>Studio </a:t>
            </a:r>
            <a:r>
              <a:rPr lang="ko-KR" altLang="en-US" sz="1800" b="1" dirty="0" smtClean="0"/>
              <a:t>및 </a:t>
            </a:r>
            <a:r>
              <a:rPr lang="ko-KR" altLang="en-US" sz="1800" b="1" dirty="0"/>
              <a:t>안드로이드 </a:t>
            </a:r>
            <a:r>
              <a:rPr lang="en-US" altLang="ko-KR" sz="1800" b="1" dirty="0" smtClean="0"/>
              <a:t>SDK</a:t>
            </a:r>
            <a:r>
              <a:rPr lang="ko-KR" altLang="en-US" sz="1800" b="1" dirty="0" smtClean="0"/>
              <a:t>의 설치 완료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en-US" altLang="ko-KR" sz="1800" b="1" dirty="0" smtClean="0"/>
              <a:t>Android Studio</a:t>
            </a:r>
            <a:r>
              <a:rPr lang="ko-KR" altLang="en-US" sz="1800" b="1" dirty="0" smtClean="0"/>
              <a:t>를 종료</a:t>
            </a:r>
            <a:endParaRPr lang="en-US" altLang="ko-KR" sz="1800" b="1" dirty="0" smtClean="0"/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5" y="1228093"/>
            <a:ext cx="8229600" cy="61912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70283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001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[1/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[</a:t>
            </a:r>
            <a:r>
              <a:rPr lang="ko-KR" altLang="en-US" sz="1800" b="1" dirty="0" smtClean="0"/>
              <a:t>그림</a:t>
            </a:r>
            <a:r>
              <a:rPr lang="en-US" altLang="ko-KR" sz="1800" b="1" dirty="0" smtClean="0"/>
              <a:t>1-19]</a:t>
            </a:r>
            <a:r>
              <a:rPr lang="ko-KR" altLang="en-US" sz="1800" b="1" dirty="0"/>
              <a:t>에서 지정했던 안드로이드 </a:t>
            </a:r>
            <a:r>
              <a:rPr lang="en-US" altLang="ko-KR" sz="1800" b="1" dirty="0" smtClean="0"/>
              <a:t>SDK</a:t>
            </a:r>
            <a:r>
              <a:rPr lang="ko-KR" altLang="en-US" sz="1800" b="1" dirty="0" smtClean="0"/>
              <a:t>가 </a:t>
            </a:r>
            <a:r>
              <a:rPr lang="ko-KR" altLang="en-US" sz="1800" b="1" dirty="0"/>
              <a:t>설치된 경로의 ‘</a:t>
            </a:r>
            <a:r>
              <a:rPr lang="en-US" altLang="ko-KR" sz="1800" b="1" dirty="0"/>
              <a:t>AVD </a:t>
            </a:r>
            <a:r>
              <a:rPr lang="en-US" altLang="ko-KR" sz="1800" b="1" dirty="0" err="1" smtClean="0"/>
              <a:t>Manager.exe</a:t>
            </a:r>
            <a:r>
              <a:rPr lang="ko-KR" altLang="en-US" sz="1800" b="1" dirty="0" smtClean="0"/>
              <a:t>’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파일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ko-KR" altLang="en-US" sz="1800" b="1" dirty="0" smtClean="0"/>
              <a:t>탐색기로 실행</a:t>
            </a:r>
            <a:endParaRPr lang="en-US" altLang="ko-KR" sz="1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8" y="1217914"/>
            <a:ext cx="8229600" cy="609600"/>
          </a:xfrm>
          <a:prstGeom prst="rect">
            <a:avLst/>
          </a:prstGeom>
        </p:spPr>
      </p:pic>
      <p:pic>
        <p:nvPicPr>
          <p:cNvPr id="2" name="Picture 1" descr="스크린샷 2017-02-25 오전 2.05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2" y="2853765"/>
            <a:ext cx="5827806" cy="2780237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70283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42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 smtClean="0"/>
              <a:t>[2/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[</a:t>
            </a:r>
            <a:r>
              <a:rPr lang="en-US" altLang="ko-KR" sz="1800" b="1" dirty="0"/>
              <a:t>AVD </a:t>
            </a:r>
            <a:r>
              <a:rPr lang="en-US" altLang="ko-KR" sz="1800" b="1" dirty="0" smtClean="0"/>
              <a:t>Manager]</a:t>
            </a:r>
            <a:r>
              <a:rPr lang="ko-KR" altLang="en-US" sz="1800" b="1" dirty="0"/>
              <a:t>가 </a:t>
            </a:r>
            <a:r>
              <a:rPr lang="ko-KR" altLang="en-US" sz="1800" b="1" dirty="0" smtClean="0"/>
              <a:t>실행됨</a:t>
            </a:r>
            <a:r>
              <a:rPr lang="en-US" altLang="ko-KR" sz="1800" b="1" dirty="0" smtClean="0"/>
              <a:t>. </a:t>
            </a:r>
            <a:r>
              <a:rPr lang="ko-KR" altLang="en-US" sz="1800" b="1" dirty="0"/>
              <a:t>현재는 </a:t>
            </a:r>
            <a:r>
              <a:rPr lang="en-US" altLang="ko-KR" sz="1800" b="1" dirty="0" smtClean="0"/>
              <a:t>AVD</a:t>
            </a:r>
            <a:r>
              <a:rPr lang="ko-KR" altLang="en-US" sz="1800" b="1" dirty="0" smtClean="0"/>
              <a:t>가 </a:t>
            </a:r>
            <a:r>
              <a:rPr lang="ko-KR" altLang="en-US" sz="1800" b="1" dirty="0"/>
              <a:t>하나도 없는 </a:t>
            </a:r>
            <a:r>
              <a:rPr lang="ko-KR" altLang="en-US" sz="1800" b="1" dirty="0" smtClean="0"/>
              <a:t>상태</a:t>
            </a:r>
            <a:endParaRPr lang="en-US" altLang="ko-KR" sz="1800" b="1" dirty="0" smtClean="0"/>
          </a:p>
        </p:txBody>
      </p:sp>
      <p:pic>
        <p:nvPicPr>
          <p:cNvPr id="5" name="Picture 4" descr="스크린샷 2017-02-25 오전 2.05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94" y="2527301"/>
            <a:ext cx="6515847" cy="2533307"/>
          </a:xfrm>
          <a:prstGeom prst="rect">
            <a:avLst/>
          </a:prstGeom>
        </p:spPr>
      </p:pic>
      <p:pic>
        <p:nvPicPr>
          <p:cNvPr id="6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8" y="1217914"/>
            <a:ext cx="8229600" cy="609600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70283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8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 smtClean="0"/>
              <a:t>[3/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오른쪽의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Create&gt;</a:t>
            </a:r>
            <a:r>
              <a:rPr lang="ko-KR" altLang="en-US" sz="1800" b="1" dirty="0"/>
              <a:t>를 클릭하여 다음과 같이 입력 또는 선택하고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OK&gt;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ko-KR" altLang="en-US" sz="1800" b="1" dirty="0" smtClean="0"/>
              <a:t>결과 메시지 </a:t>
            </a:r>
            <a:r>
              <a:rPr lang="ko-KR" altLang="en-US" sz="1800" b="1" dirty="0"/>
              <a:t>창이 </a:t>
            </a:r>
            <a:r>
              <a:rPr lang="ko-KR" altLang="en-US" sz="1800" b="1" dirty="0" smtClean="0"/>
              <a:t>나오면</a:t>
            </a:r>
            <a:r>
              <a:rPr lang="en-US" altLang="ko-KR" sz="1800" b="1" dirty="0" smtClean="0"/>
              <a:t> </a:t>
            </a:r>
            <a:r>
              <a:rPr lang="ko-KR" altLang="en-US" sz="1800" b="1" dirty="0"/>
              <a:t>내용을 확인하고 </a:t>
            </a:r>
            <a:r>
              <a:rPr lang="en-US" altLang="ko-KR" sz="1800" b="1" dirty="0"/>
              <a:t>&lt;</a:t>
            </a:r>
            <a:r>
              <a:rPr lang="en-US" altLang="ko-KR" sz="1800" b="1" dirty="0" smtClean="0"/>
              <a:t>OK&gt;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</p:txBody>
      </p:sp>
      <p:pic>
        <p:nvPicPr>
          <p:cNvPr id="2" name="Picture 1" descr="스크린샷 2017-02-25 오전 2.05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7" y="2833976"/>
            <a:ext cx="4298575" cy="3605671"/>
          </a:xfrm>
          <a:prstGeom prst="rect">
            <a:avLst/>
          </a:prstGeom>
        </p:spPr>
      </p:pic>
      <p:pic>
        <p:nvPicPr>
          <p:cNvPr id="6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8" y="1217914"/>
            <a:ext cx="8229600" cy="609600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70283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5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 smtClean="0"/>
              <a:t>[4/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2" name="Picture 1" descr="스크린샷 2017-02-25 오전 2.43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3" y="1181997"/>
            <a:ext cx="8004844" cy="513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7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개요 ▶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스마트폰 운영체제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363" name="내용 개체 틀 2"/>
          <p:cNvSpPr>
            <a:spLocks noGrp="1"/>
          </p:cNvSpPr>
          <p:nvPr>
            <p:ph idx="1"/>
          </p:nvPr>
        </p:nvSpPr>
        <p:spPr>
          <a:xfrm>
            <a:off x="295276" y="1489075"/>
            <a:ext cx="8508118" cy="1420566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2016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년 기준 세계시장 점유율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안드로이드 스마트폰 약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5%,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아이폰 약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20%,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윈도폰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약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3%,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기타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12%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3" descr="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28" y="2735069"/>
            <a:ext cx="6800837" cy="3411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 smtClean="0"/>
              <a:t>[5/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 smtClean="0"/>
              <a:t>AVD</a:t>
            </a:r>
            <a:r>
              <a:rPr lang="ko-KR" altLang="en-US" sz="1800" b="1" dirty="0" smtClean="0"/>
              <a:t>의 </a:t>
            </a:r>
            <a:r>
              <a:rPr lang="ko-KR" altLang="en-US" sz="1800" b="1" dirty="0"/>
              <a:t>생성 결과 요약 창이 나오면 </a:t>
            </a:r>
            <a:r>
              <a:rPr lang="en-US" altLang="ko-KR" sz="1800" b="1" dirty="0"/>
              <a:t>&lt;OK</a:t>
            </a:r>
            <a:r>
              <a:rPr lang="en-US" altLang="ko-KR" sz="1800" b="1" dirty="0" smtClean="0"/>
              <a:t>&gt;</a:t>
            </a:r>
            <a:r>
              <a:rPr lang="ko-KR" altLang="en-US" sz="1800" b="1" dirty="0" smtClean="0"/>
              <a:t> 클릭</a:t>
            </a:r>
            <a:endParaRPr lang="en-US" altLang="ko-KR" sz="1800" b="1" dirty="0" smtClean="0"/>
          </a:p>
        </p:txBody>
      </p:sp>
      <p:pic>
        <p:nvPicPr>
          <p:cNvPr id="5" name="Picture 4" descr="스크린샷 2017-02-25 오전 2.05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19" y="2480235"/>
            <a:ext cx="4025386" cy="4034118"/>
          </a:xfrm>
          <a:prstGeom prst="rect">
            <a:avLst/>
          </a:prstGeom>
        </p:spPr>
      </p:pic>
      <p:pic>
        <p:nvPicPr>
          <p:cNvPr id="6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8" y="1217914"/>
            <a:ext cx="8229600" cy="609600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70283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6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 smtClean="0"/>
              <a:t>[6/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최종적으로 </a:t>
            </a:r>
            <a:r>
              <a:rPr lang="ko-KR" altLang="en-US" sz="1800" b="1" dirty="0"/>
              <a:t>완성된 </a:t>
            </a:r>
            <a:r>
              <a:rPr lang="en-US" altLang="ko-KR" sz="1800" b="1" dirty="0" smtClean="0"/>
              <a:t>AVD. </a:t>
            </a:r>
            <a:r>
              <a:rPr lang="ko-KR" altLang="en-US" sz="1800" b="1" dirty="0"/>
              <a:t>필요하다면 추가로 </a:t>
            </a:r>
            <a:r>
              <a:rPr lang="en-US" altLang="ko-KR" sz="1800" b="1" dirty="0" smtClean="0"/>
              <a:t>AVD</a:t>
            </a:r>
            <a:r>
              <a:rPr lang="ko-KR" altLang="en-US" sz="1800" b="1" dirty="0" smtClean="0"/>
              <a:t>를 </a:t>
            </a:r>
            <a:r>
              <a:rPr lang="ko-KR" altLang="en-US" sz="1800" b="1" dirty="0"/>
              <a:t>생성</a:t>
            </a:r>
            <a:endParaRPr lang="en-US" altLang="ko-KR" sz="1800" b="1" dirty="0" smtClean="0"/>
          </a:p>
        </p:txBody>
      </p:sp>
      <p:pic>
        <p:nvPicPr>
          <p:cNvPr id="2" name="Picture 1" descr="스크린샷 2017-02-25 오전 2.06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5" y="2479489"/>
            <a:ext cx="6558612" cy="3840629"/>
          </a:xfrm>
          <a:prstGeom prst="rect">
            <a:avLst/>
          </a:prstGeom>
        </p:spPr>
      </p:pic>
      <p:pic>
        <p:nvPicPr>
          <p:cNvPr id="6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8" y="1217914"/>
            <a:ext cx="8229600" cy="609600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70283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8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 smtClean="0"/>
              <a:t>[7/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Nougat </a:t>
            </a:r>
            <a:r>
              <a:rPr lang="en-US" altLang="ko-KR" sz="1800" b="1" dirty="0" smtClean="0"/>
              <a:t>AVD</a:t>
            </a:r>
            <a:r>
              <a:rPr lang="ko-KR" altLang="en-US" sz="1800" b="1" dirty="0" smtClean="0"/>
              <a:t>를 </a:t>
            </a:r>
            <a:r>
              <a:rPr lang="ko-KR" altLang="en-US" sz="1800" b="1" dirty="0"/>
              <a:t>선택한 후 </a:t>
            </a:r>
            <a:r>
              <a:rPr lang="en-US" altLang="ko-KR" sz="1800" b="1" dirty="0" smtClean="0"/>
              <a:t>&lt;Start&gt;</a:t>
            </a:r>
            <a:r>
              <a:rPr lang="ko-KR" altLang="en-US" sz="1800" b="1" dirty="0"/>
              <a:t>를 클릭하고 </a:t>
            </a:r>
            <a:r>
              <a:rPr lang="en-US" altLang="ko-KR" sz="1800" b="1" dirty="0" smtClean="0"/>
              <a:t>&lt;Launch</a:t>
            </a:r>
            <a:r>
              <a:rPr lang="en-US" altLang="ko-KR" sz="1800" b="1" dirty="0"/>
              <a:t>&gt;</a:t>
            </a:r>
            <a:r>
              <a:rPr lang="ko-KR" altLang="en-US" sz="1800" b="1" dirty="0"/>
              <a:t>를 클릭하여 가상 장치를 </a:t>
            </a:r>
            <a:r>
              <a:rPr lang="ko-KR" altLang="en-US" sz="1800" b="1" dirty="0" smtClean="0"/>
              <a:t>부팅</a:t>
            </a:r>
            <a:endParaRPr lang="en-US" altLang="ko-KR" sz="1800" b="1" dirty="0" smtClean="0"/>
          </a:p>
        </p:txBody>
      </p:sp>
      <p:pic>
        <p:nvPicPr>
          <p:cNvPr id="5" name="Picture 4" descr="스크린샷 2017-02-25 오전 2.06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7" y="2481348"/>
            <a:ext cx="4708712" cy="3973240"/>
          </a:xfrm>
          <a:prstGeom prst="rect">
            <a:avLst/>
          </a:prstGeom>
        </p:spPr>
      </p:pic>
      <p:pic>
        <p:nvPicPr>
          <p:cNvPr id="6" name="Picture 5" descr="스크린샷 2017-02-25 오전 2.06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07" y="3780118"/>
            <a:ext cx="3488700" cy="2609434"/>
          </a:xfrm>
          <a:prstGeom prst="rect">
            <a:avLst/>
          </a:prstGeom>
        </p:spPr>
      </p:pic>
      <p:pic>
        <p:nvPicPr>
          <p:cNvPr id="7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8" y="1217914"/>
            <a:ext cx="8229600" cy="60960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70283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23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 smtClean="0"/>
              <a:t>[8/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잠시 </a:t>
            </a:r>
            <a:r>
              <a:rPr lang="ko-KR" altLang="en-US" sz="1800" b="1" dirty="0"/>
              <a:t>후에 부팅된 </a:t>
            </a:r>
            <a:r>
              <a:rPr lang="en-US" altLang="ko-KR" sz="1800" b="1" dirty="0" smtClean="0"/>
              <a:t>AVD</a:t>
            </a:r>
            <a:r>
              <a:rPr lang="ko-KR" altLang="en-US" sz="1800" b="1" dirty="0" smtClean="0"/>
              <a:t>를 확인</a:t>
            </a:r>
            <a:r>
              <a:rPr lang="en-US" altLang="ko-KR" sz="1800" b="1" dirty="0" smtClean="0"/>
              <a:t>. </a:t>
            </a:r>
            <a:r>
              <a:rPr lang="ko-KR" altLang="en-US" sz="1800" b="1" dirty="0"/>
              <a:t>초기화면에서 중간의 </a:t>
            </a:r>
            <a:r>
              <a:rPr lang="en-US" altLang="ko-KR" sz="1800" b="1" dirty="0"/>
              <a:t>&lt;GOT </a:t>
            </a:r>
            <a:r>
              <a:rPr lang="en-US" altLang="ko-KR" sz="1800" b="1" dirty="0" smtClean="0"/>
              <a:t>IT&gt;</a:t>
            </a:r>
            <a:r>
              <a:rPr lang="ko-KR" altLang="en-US" sz="1800" b="1" dirty="0"/>
              <a:t>을 </a:t>
            </a:r>
            <a:r>
              <a:rPr lang="ko-KR" altLang="en-US" sz="1800" b="1" dirty="0" smtClean="0"/>
              <a:t>클릭</a:t>
            </a:r>
            <a:endParaRPr lang="en-US" altLang="ko-KR" sz="1800" b="1" dirty="0"/>
          </a:p>
        </p:txBody>
      </p:sp>
      <p:pic>
        <p:nvPicPr>
          <p:cNvPr id="6" name="Picture 5" descr="스크린샷 2017-02-25 오전 2.06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47" y="2480235"/>
            <a:ext cx="3917535" cy="3899647"/>
          </a:xfrm>
          <a:prstGeom prst="rect">
            <a:avLst/>
          </a:prstGeom>
        </p:spPr>
      </p:pic>
      <p:pic>
        <p:nvPicPr>
          <p:cNvPr id="7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8" y="1217914"/>
            <a:ext cx="8229600" cy="60960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70283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27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 smtClean="0"/>
              <a:t>[9/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5" name="Picture 4" descr="스크린샷 2017-02-25 오전 2.55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94" y="1210236"/>
            <a:ext cx="6754159" cy="51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34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스크린샷 2017-02-25 오전 2.55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311089"/>
            <a:ext cx="6719526" cy="4381499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 smtClean="0"/>
              <a:t>[10/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77338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 smtClean="0"/>
              <a:t>[11/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 smtClean="0"/>
              <a:t>우선 </a:t>
            </a:r>
            <a:r>
              <a:rPr lang="ko-KR" altLang="en-US" sz="1800" b="1" dirty="0"/>
              <a:t>화면이 </a:t>
            </a:r>
            <a:r>
              <a:rPr lang="ko-KR" altLang="en-US" sz="1800" b="1" dirty="0" smtClean="0"/>
              <a:t>한글로 표시되도록 설정한 후</a:t>
            </a:r>
            <a:r>
              <a:rPr lang="en-US" altLang="ko-KR" sz="1800" b="1" dirty="0" smtClean="0"/>
              <a:t> </a:t>
            </a:r>
            <a:r>
              <a:rPr lang="ko-KR" altLang="en-US" sz="1800" b="1" dirty="0"/>
              <a:t>화면 아래쪽의 </a:t>
            </a:r>
            <a:r>
              <a:rPr lang="ko-KR" altLang="en-US" sz="1800" b="1" dirty="0" smtClean="0"/>
              <a:t>가운데 </a:t>
            </a:r>
            <a:r>
              <a:rPr lang="ko-KR" altLang="en-US" sz="1800" b="1" dirty="0"/>
              <a:t>버튼을 </a:t>
            </a:r>
            <a:r>
              <a:rPr lang="ko-KR" altLang="en-US" sz="1800" b="1" dirty="0" smtClean="0"/>
              <a:t>클릭하고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아이콘이</a:t>
            </a:r>
            <a:endParaRPr lang="en-US" altLang="ko-KR" sz="1800" b="1" dirty="0" smtClean="0"/>
          </a:p>
          <a:p>
            <a:pPr marL="0" indent="360000">
              <a:buNone/>
            </a:pPr>
            <a:r>
              <a:rPr lang="ko-KR" altLang="en-US" sz="1800" b="1" dirty="0" smtClean="0"/>
              <a:t>모두</a:t>
            </a:r>
            <a:r>
              <a:rPr lang="ko-KR" altLang="ko-KR" sz="1800" b="1" dirty="0" smtClean="0"/>
              <a:t> </a:t>
            </a:r>
            <a:r>
              <a:rPr lang="ko-KR" altLang="en-US" sz="1800" b="1" dirty="0" smtClean="0"/>
              <a:t>영어로 보이면 </a:t>
            </a:r>
            <a:r>
              <a:rPr lang="en-US" altLang="ko-KR" sz="1800" b="1" dirty="0" smtClean="0"/>
              <a:t>‘Settings</a:t>
            </a:r>
            <a:r>
              <a:rPr lang="ko-KR" altLang="en-US" sz="1800" b="1" dirty="0" smtClean="0"/>
              <a:t>’ </a:t>
            </a:r>
            <a:r>
              <a:rPr lang="ko-KR" altLang="en-US" sz="1800" b="1" dirty="0"/>
              <a:t>아이콘을 </a:t>
            </a:r>
            <a:r>
              <a:rPr lang="ko-KR" altLang="en-US" sz="1800" b="1" dirty="0" smtClean="0"/>
              <a:t>클릭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만약 아이콘을 잘못 클릭하여 다른 화면이 </a:t>
            </a:r>
            <a:endParaRPr lang="en-US" altLang="ko-KR" sz="1800" b="1" dirty="0" smtClean="0"/>
          </a:p>
          <a:p>
            <a:pPr marL="0" indent="360000">
              <a:buNone/>
            </a:pPr>
            <a:r>
              <a:rPr lang="ko-KR" altLang="en-US" sz="1800" b="1" dirty="0" smtClean="0"/>
              <a:t>나오면</a:t>
            </a:r>
            <a:r>
              <a:rPr lang="ko-KR" altLang="ko-KR" sz="1800" b="1" dirty="0" smtClean="0"/>
              <a:t> </a:t>
            </a:r>
            <a:r>
              <a:rPr lang="ko-KR" altLang="en-US" sz="1800" b="1" dirty="0" smtClean="0"/>
              <a:t>오른쪽 키 중에서 홈 아이콘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집 모양</a:t>
            </a:r>
            <a:r>
              <a:rPr lang="en-US" altLang="ko-KR" sz="1800" b="1" dirty="0" smtClean="0"/>
              <a:t>)</a:t>
            </a:r>
            <a:r>
              <a:rPr lang="ko-KR" altLang="en-US" sz="1800" b="1" dirty="0" smtClean="0"/>
              <a:t>을 클릭한 </a:t>
            </a:r>
            <a:r>
              <a:rPr lang="ko-KR" altLang="en-US" sz="1800" b="1" dirty="0"/>
              <a:t>후 다시 </a:t>
            </a:r>
            <a:r>
              <a:rPr lang="ko-KR" altLang="en-US" sz="1800" b="1" dirty="0" smtClean="0"/>
              <a:t>진행</a:t>
            </a:r>
            <a:r>
              <a:rPr lang="en-US" altLang="ko-KR" sz="1800" b="1" dirty="0" smtClean="0"/>
              <a:t>)</a:t>
            </a:r>
          </a:p>
        </p:txBody>
      </p:sp>
      <p:pic>
        <p:nvPicPr>
          <p:cNvPr id="7" name="Picture 6" descr="스크린샷 2017-02-25 오전 2.07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06" y="3295344"/>
            <a:ext cx="3866029" cy="3306688"/>
          </a:xfrm>
          <a:prstGeom prst="rect">
            <a:avLst/>
          </a:prstGeom>
        </p:spPr>
      </p:pic>
      <p:pic>
        <p:nvPicPr>
          <p:cNvPr id="8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8" y="1217914"/>
            <a:ext cx="8229600" cy="60960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70283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47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 smtClean="0"/>
              <a:t>[12/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이번에는 </a:t>
            </a:r>
            <a:r>
              <a:rPr lang="ko-KR" altLang="en-US" sz="1800" b="1" dirty="0"/>
              <a:t>화면을 위로 스와이프한 후 </a:t>
            </a:r>
            <a:r>
              <a:rPr lang="en-US" altLang="ko-KR" sz="1800" b="1" dirty="0"/>
              <a:t>[Languages </a:t>
            </a:r>
            <a:r>
              <a:rPr lang="en-US" altLang="ko-KR" sz="1800" b="1" dirty="0" smtClean="0"/>
              <a:t>&amp; input]</a:t>
            </a:r>
            <a:r>
              <a:rPr lang="ko-KR" altLang="en-US" sz="1800" b="1" dirty="0"/>
              <a:t>을 클릭</a:t>
            </a:r>
            <a:endParaRPr lang="en-US" altLang="ko-KR" sz="1800" b="1" dirty="0" smtClean="0"/>
          </a:p>
        </p:txBody>
      </p:sp>
      <p:pic>
        <p:nvPicPr>
          <p:cNvPr id="7" name="Picture 6" descr="스크린샷 2017-02-25 오전 2.07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24" y="2511612"/>
            <a:ext cx="4519183" cy="3898154"/>
          </a:xfrm>
          <a:prstGeom prst="rect">
            <a:avLst/>
          </a:prstGeom>
        </p:spPr>
      </p:pic>
      <p:pic>
        <p:nvPicPr>
          <p:cNvPr id="8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8" y="1217914"/>
            <a:ext cx="8229600" cy="60960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70283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618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 smtClean="0"/>
              <a:t>[13/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sz="1800" b="1" dirty="0" smtClean="0"/>
              <a:t>[Languages]</a:t>
            </a:r>
            <a:r>
              <a:rPr lang="en-US" sz="1800" b="1" dirty="0"/>
              <a:t>를 클릭하고 [Add a </a:t>
            </a:r>
            <a:r>
              <a:rPr lang="en-US" sz="1800" b="1" dirty="0" smtClean="0"/>
              <a:t>language]</a:t>
            </a:r>
            <a:r>
              <a:rPr lang="en-US" sz="1800" b="1" dirty="0"/>
              <a:t>를 클릭한 후 아래로 </a:t>
            </a:r>
            <a:r>
              <a:rPr lang="en-US" sz="1800" b="1" dirty="0" smtClean="0"/>
              <a:t>스와이프</a:t>
            </a:r>
            <a:r>
              <a:rPr lang="ko-KR" altLang="en-US" sz="1800" b="1" dirty="0" smtClean="0"/>
              <a:t>해서</a:t>
            </a:r>
            <a:r>
              <a:rPr lang="en-US" sz="1800" b="1" dirty="0" smtClean="0"/>
              <a:t> </a:t>
            </a:r>
            <a:r>
              <a:rPr lang="en-US" sz="1800" b="1" dirty="0"/>
              <a:t>‘한국어</a:t>
            </a:r>
            <a:r>
              <a:rPr lang="en-US" sz="1800" b="1" dirty="0" smtClean="0"/>
              <a:t>’</a:t>
            </a:r>
          </a:p>
          <a:p>
            <a:pPr marL="360000" indent="0">
              <a:buNone/>
            </a:pPr>
            <a:r>
              <a:rPr lang="ko-KR" altLang="en-US" sz="1800" b="1" dirty="0" smtClean="0"/>
              <a:t>를 클릭</a:t>
            </a:r>
            <a:endParaRPr lang="en-US" altLang="ko-KR" sz="1800" b="1" dirty="0" smtClean="0"/>
          </a:p>
        </p:txBody>
      </p:sp>
      <p:pic>
        <p:nvPicPr>
          <p:cNvPr id="7" name="Picture 6" descr="스크린샷 2017-02-25 오전 2.07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7" y="2821636"/>
            <a:ext cx="6338185" cy="3618011"/>
          </a:xfrm>
          <a:prstGeom prst="rect">
            <a:avLst/>
          </a:prstGeom>
        </p:spPr>
      </p:pic>
      <p:pic>
        <p:nvPicPr>
          <p:cNvPr id="8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8" y="1217914"/>
            <a:ext cx="8229600" cy="60960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70283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997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 smtClean="0"/>
              <a:t>[14/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 smtClean="0"/>
              <a:t>‘</a:t>
            </a:r>
            <a:r>
              <a:rPr lang="ko-KR" altLang="en-US" sz="1800" b="1" dirty="0"/>
              <a:t>대한민국’을 클릭하면 </a:t>
            </a:r>
            <a:r>
              <a:rPr lang="en-US" altLang="ko-KR" sz="1800" b="1" dirty="0" smtClean="0"/>
              <a:t>2</a:t>
            </a:r>
            <a:r>
              <a:rPr lang="ko-KR" altLang="en-US" sz="1800" b="1" dirty="0" smtClean="0"/>
              <a:t>번에 </a:t>
            </a:r>
            <a:r>
              <a:rPr lang="ko-KR" altLang="en-US" sz="1800" b="1" dirty="0"/>
              <a:t>한국어가 </a:t>
            </a:r>
            <a:r>
              <a:rPr lang="ko-KR" altLang="en-US" sz="1800" b="1" dirty="0" smtClean="0"/>
              <a:t>추가됨</a:t>
            </a:r>
            <a:r>
              <a:rPr lang="en-US" altLang="ko-KR" sz="1800" b="1" dirty="0" smtClean="0"/>
              <a:t>.</a:t>
            </a:r>
            <a:r>
              <a:rPr lang="ko-KR" altLang="en-US" sz="1800" b="1" dirty="0" smtClean="0"/>
              <a:t> 두 </a:t>
            </a:r>
            <a:r>
              <a:rPr lang="ko-KR" altLang="en-US" sz="1800" b="1" dirty="0"/>
              <a:t>번째의 ‘한국어</a:t>
            </a:r>
            <a:r>
              <a:rPr lang="en-US" altLang="ko-KR" sz="1800" b="1" dirty="0"/>
              <a:t>(</a:t>
            </a:r>
            <a:r>
              <a:rPr lang="ko-KR" altLang="en-US" sz="1800" b="1" dirty="0" smtClean="0"/>
              <a:t>대한민국</a:t>
            </a:r>
            <a:r>
              <a:rPr lang="en-US" altLang="ko-KR" sz="1800" b="1" dirty="0"/>
              <a:t>)’</a:t>
            </a:r>
            <a:r>
              <a:rPr lang="ko-KR" altLang="en-US" sz="1800" b="1" dirty="0"/>
              <a:t>을 꾹 누른 후</a:t>
            </a:r>
            <a:r>
              <a:rPr lang="en-US" altLang="ko-KR" sz="1800" b="1" dirty="0" smtClean="0"/>
              <a:t>,</a:t>
            </a:r>
          </a:p>
          <a:p>
            <a:pPr marL="360000" indent="0">
              <a:buNone/>
            </a:pPr>
            <a:r>
              <a:rPr lang="ko-KR" altLang="en-US" sz="1800" b="1" dirty="0" smtClean="0"/>
              <a:t>위로 </a:t>
            </a:r>
            <a:r>
              <a:rPr lang="ko-KR" altLang="en-US" sz="1800" b="1" dirty="0"/>
              <a:t>올려서 첫 번째로 </a:t>
            </a:r>
            <a:r>
              <a:rPr lang="ko-KR" altLang="en-US" sz="1800" b="1" dirty="0" smtClean="0"/>
              <a:t>만든 후 화면이 </a:t>
            </a:r>
            <a:r>
              <a:rPr lang="ko-KR" altLang="en-US" sz="1800" b="1" dirty="0"/>
              <a:t>한글로 </a:t>
            </a:r>
            <a:r>
              <a:rPr lang="ko-KR" altLang="en-US" sz="1800" b="1" dirty="0" smtClean="0"/>
              <a:t>바뀌면 </a:t>
            </a:r>
            <a:r>
              <a:rPr lang="en-US" altLang="ko-KR" sz="1800" b="1" dirty="0" smtClean="0"/>
              <a:t>&lt;←&gt;</a:t>
            </a:r>
            <a:r>
              <a:rPr lang="ko-KR" altLang="en-US" sz="1800" b="1" dirty="0"/>
              <a:t>를 클릭하여 </a:t>
            </a:r>
            <a:r>
              <a:rPr lang="ko-KR" altLang="en-US" sz="1800" b="1" dirty="0" smtClean="0"/>
              <a:t>앞 </a:t>
            </a:r>
            <a:r>
              <a:rPr lang="ko-KR" altLang="en-US" sz="1800" b="1" dirty="0"/>
              <a:t>화면으로 </a:t>
            </a:r>
            <a:r>
              <a:rPr lang="ko-KR" altLang="en-US" sz="1800" b="1" dirty="0" smtClean="0"/>
              <a:t>돌아감</a:t>
            </a:r>
            <a:endParaRPr lang="en-US" altLang="ko-KR" sz="1800" b="1" dirty="0" smtClean="0"/>
          </a:p>
        </p:txBody>
      </p:sp>
      <p:pic>
        <p:nvPicPr>
          <p:cNvPr id="7" name="Picture 6" descr="스크린샷 2017-02-25 오전 2.07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0" y="2880660"/>
            <a:ext cx="6296958" cy="3567982"/>
          </a:xfrm>
          <a:prstGeom prst="rect">
            <a:avLst/>
          </a:prstGeom>
        </p:spPr>
      </p:pic>
      <p:pic>
        <p:nvPicPr>
          <p:cNvPr id="8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8" y="1217914"/>
            <a:ext cx="8229600" cy="60960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70283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50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▶</a:t>
            </a: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역사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(1/2)</a:t>
            </a:r>
            <a:endParaRPr lang="ko-KR" altLang="en-US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Picture 4" descr="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36" y="1447280"/>
            <a:ext cx="7489932" cy="4851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 smtClean="0"/>
              <a:t>[15/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실습할 </a:t>
            </a:r>
            <a:r>
              <a:rPr lang="ko-KR" altLang="en-US" sz="1800" b="1" dirty="0"/>
              <a:t>때 글자에 빨간 줄이 </a:t>
            </a:r>
            <a:r>
              <a:rPr lang="ko-KR" altLang="en-US" sz="1800" b="1" dirty="0" smtClean="0"/>
              <a:t>표시되면 </a:t>
            </a:r>
            <a:r>
              <a:rPr lang="ko-KR" altLang="en-US" sz="1800" b="1" dirty="0"/>
              <a:t>보기에 좋지 </a:t>
            </a:r>
            <a:r>
              <a:rPr lang="ko-KR" altLang="en-US" sz="1800" b="1" dirty="0" smtClean="0"/>
              <a:t>않으므로 </a:t>
            </a:r>
            <a:r>
              <a:rPr lang="en-US" altLang="ko-KR" sz="1800" b="1" dirty="0" smtClean="0"/>
              <a:t>[</a:t>
            </a:r>
            <a:r>
              <a:rPr lang="ko-KR" altLang="en-US" sz="1800" b="1" dirty="0" smtClean="0"/>
              <a:t>맞춤법 </a:t>
            </a:r>
            <a:r>
              <a:rPr lang="ko-KR" altLang="en-US" sz="1800" b="1" dirty="0"/>
              <a:t>검사기</a:t>
            </a:r>
            <a:r>
              <a:rPr lang="en-US" altLang="ko-KR" sz="1800" b="1" dirty="0"/>
              <a:t>]</a:t>
            </a:r>
            <a:r>
              <a:rPr lang="ko-KR" altLang="en-US" sz="1800" b="1" dirty="0"/>
              <a:t>를 클릭한 뒤 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ko-KR" altLang="en-US" sz="1800" b="1" dirty="0" smtClean="0"/>
              <a:t>‘</a:t>
            </a:r>
            <a:r>
              <a:rPr lang="ko-KR" altLang="en-US" sz="1800" b="1" dirty="0"/>
              <a:t>사용’의 오른쪽을 </a:t>
            </a:r>
            <a:r>
              <a:rPr lang="ko-KR" altLang="en-US" sz="1800" b="1" dirty="0" smtClean="0"/>
              <a:t>클릭</a:t>
            </a:r>
            <a:r>
              <a:rPr lang="ko-KR" altLang="en-US" sz="1800" b="1" dirty="0"/>
              <a:t> ‘사용 안 함’으로 </a:t>
            </a:r>
            <a:r>
              <a:rPr lang="ko-KR" altLang="en-US" sz="1800" b="1" dirty="0" smtClean="0"/>
              <a:t>변경 한 후 </a:t>
            </a:r>
            <a:r>
              <a:rPr lang="en-US" sz="1800" b="1" dirty="0" smtClean="0"/>
              <a:t>&lt;←&gt;</a:t>
            </a:r>
            <a:r>
              <a:rPr lang="ko-KR" altLang="en-US" sz="1800" b="1" dirty="0" smtClean="0"/>
              <a:t>를 </a:t>
            </a:r>
            <a:r>
              <a:rPr lang="ko-KR" altLang="en-US" sz="1800" b="1" dirty="0"/>
              <a:t>클릭하여 앞 </a:t>
            </a:r>
            <a:r>
              <a:rPr lang="ko-KR" altLang="en-US" sz="1800" b="1" dirty="0" smtClean="0"/>
              <a:t>화면으로 돌아감</a:t>
            </a:r>
            <a:endParaRPr lang="en-US" altLang="ko-KR" sz="1800" b="1" dirty="0" smtClean="0"/>
          </a:p>
        </p:txBody>
      </p:sp>
      <p:pic>
        <p:nvPicPr>
          <p:cNvPr id="7" name="Picture 6" descr="스크린샷 2017-02-25 오전 2.07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29" y="2865717"/>
            <a:ext cx="4177175" cy="3558988"/>
          </a:xfrm>
          <a:prstGeom prst="rect">
            <a:avLst/>
          </a:prstGeom>
        </p:spPr>
      </p:pic>
      <p:pic>
        <p:nvPicPr>
          <p:cNvPr id="8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8" y="1217914"/>
            <a:ext cx="8229600" cy="60960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70283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342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 smtClean="0"/>
              <a:t>[16/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기본적으로 </a:t>
            </a:r>
            <a:r>
              <a:rPr lang="ko-KR" altLang="en-US" sz="1800" b="1" dirty="0"/>
              <a:t>화면이 </a:t>
            </a:r>
            <a:r>
              <a:rPr lang="en-US" altLang="ko-KR" sz="1800" b="1" dirty="0" smtClean="0"/>
              <a:t>1</a:t>
            </a:r>
            <a:r>
              <a:rPr lang="ko-KR" altLang="en-US" sz="1800" b="1" dirty="0" smtClean="0"/>
              <a:t>분마다 </a:t>
            </a:r>
            <a:r>
              <a:rPr lang="ko-KR" altLang="en-US" sz="1800" b="1" dirty="0"/>
              <a:t>절전 모드가 </a:t>
            </a:r>
            <a:r>
              <a:rPr lang="ko-KR" altLang="en-US" sz="1800" b="1" dirty="0" smtClean="0"/>
              <a:t>되어 실습을 </a:t>
            </a:r>
            <a:r>
              <a:rPr lang="ko-KR" altLang="en-US" sz="1800" b="1" dirty="0"/>
              <a:t>할 때 </a:t>
            </a:r>
            <a:r>
              <a:rPr lang="ko-KR" altLang="en-US" sz="1800" b="1" dirty="0" smtClean="0"/>
              <a:t>불편하므로 쪽 </a:t>
            </a:r>
            <a:r>
              <a:rPr lang="ko-KR" altLang="en-US" sz="1800" b="1" dirty="0"/>
              <a:t>위의 </a:t>
            </a:r>
            <a:r>
              <a:rPr lang="en-US" altLang="ko-KR" sz="1800" b="1" dirty="0"/>
              <a:t>&lt;≡&gt;</a:t>
            </a:r>
            <a:r>
              <a:rPr lang="ko-KR" altLang="en-US" sz="1800" b="1" dirty="0"/>
              <a:t>을 </a:t>
            </a:r>
            <a:r>
              <a:rPr lang="ko-KR" altLang="en-US" sz="1800" b="1" dirty="0" smtClean="0"/>
              <a:t>클릭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en-US" altLang="ko-KR" sz="1800" b="1" dirty="0" smtClean="0"/>
              <a:t>[</a:t>
            </a:r>
            <a:r>
              <a:rPr lang="ko-KR" altLang="en-US" sz="1800" b="1" dirty="0"/>
              <a:t>디스플레이</a:t>
            </a:r>
            <a:r>
              <a:rPr lang="en-US" altLang="ko-KR" sz="1800" b="1" dirty="0"/>
              <a:t>]</a:t>
            </a:r>
            <a:r>
              <a:rPr lang="ko-KR" altLang="en-US" sz="1800" b="1" dirty="0"/>
              <a:t>를 </a:t>
            </a:r>
            <a:r>
              <a:rPr lang="ko-KR" altLang="en-US" sz="1800" b="1" dirty="0" smtClean="0"/>
              <a:t>선택하고 </a:t>
            </a:r>
            <a:r>
              <a:rPr lang="en-US" altLang="ko-KR" sz="1800" b="1" dirty="0"/>
              <a:t>[</a:t>
            </a:r>
            <a:r>
              <a:rPr lang="ko-KR" altLang="en-US" sz="1800" b="1" dirty="0"/>
              <a:t>절전 모드</a:t>
            </a:r>
            <a:r>
              <a:rPr lang="en-US" altLang="ko-KR" sz="1800" b="1" dirty="0"/>
              <a:t>]</a:t>
            </a:r>
            <a:r>
              <a:rPr lang="ko-KR" altLang="en-US" sz="1800" b="1" dirty="0"/>
              <a:t>를 클릭한 후 ‘</a:t>
            </a:r>
            <a:r>
              <a:rPr lang="en-US" altLang="ko-KR" sz="1800" b="1" dirty="0" smtClean="0"/>
              <a:t>30</a:t>
            </a:r>
            <a:r>
              <a:rPr lang="ko-KR" altLang="en-US" sz="1800" b="1" dirty="0" smtClean="0"/>
              <a:t>분</a:t>
            </a:r>
            <a:r>
              <a:rPr lang="ko-KR" altLang="en-US" sz="1800" b="1" dirty="0"/>
              <a:t>’을 </a:t>
            </a:r>
            <a:r>
              <a:rPr lang="ko-KR" altLang="en-US" sz="1800" b="1" dirty="0" smtClean="0"/>
              <a:t>선택하면 </a:t>
            </a:r>
            <a:r>
              <a:rPr lang="en-US" altLang="ko-KR" sz="1800" b="1" dirty="0" smtClean="0"/>
              <a:t>30</a:t>
            </a:r>
            <a:r>
              <a:rPr lang="ko-KR" altLang="en-US" sz="1800" b="1" dirty="0" smtClean="0"/>
              <a:t>분마다 </a:t>
            </a:r>
            <a:r>
              <a:rPr lang="ko-KR" altLang="en-US" sz="1800" b="1" dirty="0"/>
              <a:t>화면이 </a:t>
            </a:r>
            <a:r>
              <a:rPr lang="ko-KR" altLang="en-US" sz="1800" b="1" dirty="0" smtClean="0"/>
              <a:t>잠김</a:t>
            </a:r>
            <a:endParaRPr lang="en-US" altLang="ko-KR" sz="1800" b="1" dirty="0" smtClean="0"/>
          </a:p>
        </p:txBody>
      </p:sp>
      <p:pic>
        <p:nvPicPr>
          <p:cNvPr id="7" name="Picture 6" descr="스크린샷 2017-02-25 오전 2.07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5" y="2867959"/>
            <a:ext cx="6305383" cy="3586629"/>
          </a:xfrm>
          <a:prstGeom prst="rect">
            <a:avLst/>
          </a:prstGeom>
        </p:spPr>
      </p:pic>
      <p:pic>
        <p:nvPicPr>
          <p:cNvPr id="8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8" y="1217914"/>
            <a:ext cx="8229600" cy="60960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70283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905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 smtClean="0"/>
              <a:t>[17/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오른쪽 키패드에서 홈 </a:t>
            </a:r>
            <a:r>
              <a:rPr lang="ko-KR" altLang="en-US" sz="1800" b="1" dirty="0"/>
              <a:t>아이콘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집 모양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을 </a:t>
            </a:r>
            <a:r>
              <a:rPr lang="ko-KR" altLang="en-US" sz="1800" b="1" dirty="0" smtClean="0"/>
              <a:t>클릭하여 초기화면으로 돌아간 후 </a:t>
            </a:r>
            <a:r>
              <a:rPr lang="ko-KR" altLang="en-US" sz="1800" b="1" dirty="0"/>
              <a:t>위쪽 상태 </a:t>
            </a:r>
            <a:r>
              <a:rPr lang="ko-KR" altLang="en-US" sz="1800" b="1" dirty="0" smtClean="0"/>
              <a:t>바를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ko-KR" altLang="en-US" sz="1800" b="1" dirty="0" smtClean="0"/>
              <a:t>잡아서 아래로 끌어내린 후 </a:t>
            </a:r>
            <a:r>
              <a:rPr lang="en-US" altLang="ko-KR" sz="1800" b="1" dirty="0" smtClean="0"/>
              <a:t>[Virtual SD card]</a:t>
            </a:r>
            <a:r>
              <a:rPr lang="ko-KR" altLang="en-US" sz="1800" b="1" dirty="0" smtClean="0"/>
              <a:t>를 클릭한 후 ‘휴대용 저장소로 사용’을 선택</a:t>
            </a:r>
            <a:endParaRPr lang="en-US" altLang="ko-KR" sz="1800" b="1" dirty="0" smtClean="0"/>
          </a:p>
          <a:p>
            <a:pPr marL="360000" indent="0">
              <a:buNone/>
            </a:pPr>
            <a:r>
              <a:rPr lang="en-US" altLang="ko-KR" sz="1800" b="1" dirty="0" smtClean="0"/>
              <a:t>&lt;</a:t>
            </a:r>
            <a:r>
              <a:rPr lang="ko-KR" altLang="en-US" sz="1800" b="1" dirty="0"/>
              <a:t>다음</a:t>
            </a:r>
            <a:r>
              <a:rPr lang="en-US" altLang="ko-KR" sz="1800" b="1" dirty="0"/>
              <a:t>&gt;</a:t>
            </a:r>
            <a:r>
              <a:rPr lang="ko-KR" altLang="en-US" sz="1800" b="1" dirty="0"/>
              <a:t>을 </a:t>
            </a:r>
            <a:r>
              <a:rPr lang="ko-KR" altLang="en-US" sz="1800" b="1" dirty="0" smtClean="0"/>
              <a:t>클릭한 후 마지막 </a:t>
            </a:r>
            <a:r>
              <a:rPr lang="ko-KR" altLang="en-US" sz="1800" b="1" dirty="0"/>
              <a:t>화면에서 </a:t>
            </a:r>
            <a:r>
              <a:rPr lang="en-US" altLang="ko-KR" sz="1800" b="1" dirty="0"/>
              <a:t>&lt;</a:t>
            </a:r>
            <a:r>
              <a:rPr lang="ko-KR" altLang="en-US" sz="1800" b="1" dirty="0"/>
              <a:t>완료</a:t>
            </a:r>
            <a:r>
              <a:rPr lang="en-US" altLang="ko-KR" sz="1800" b="1" dirty="0"/>
              <a:t>&gt;</a:t>
            </a:r>
            <a:r>
              <a:rPr lang="ko-KR" altLang="en-US" sz="1800" b="1" dirty="0"/>
              <a:t>를 클릭하여 설정을 </a:t>
            </a:r>
            <a:r>
              <a:rPr lang="ko-KR" altLang="en-US" sz="1800" b="1" dirty="0" smtClean="0"/>
              <a:t>종료</a:t>
            </a:r>
            <a:endParaRPr lang="en-US" altLang="ko-KR" sz="1800" b="1" dirty="0" smtClean="0"/>
          </a:p>
        </p:txBody>
      </p:sp>
      <p:pic>
        <p:nvPicPr>
          <p:cNvPr id="7" name="Picture 6" descr="스크린샷 2017-02-25 오전 2.07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06" y="3240421"/>
            <a:ext cx="3970618" cy="3396146"/>
          </a:xfrm>
          <a:prstGeom prst="rect">
            <a:avLst/>
          </a:prstGeom>
        </p:spPr>
      </p:pic>
      <p:pic>
        <p:nvPicPr>
          <p:cNvPr id="8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8" y="1217914"/>
            <a:ext cx="8229600" cy="60960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70283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865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 smtClean="0"/>
              <a:t>[18/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 smtClean="0"/>
              <a:t>필요에 </a:t>
            </a:r>
            <a:r>
              <a:rPr lang="ko-KR" altLang="en-US" sz="1800" b="1" dirty="0"/>
              <a:t>따라 </a:t>
            </a:r>
            <a:r>
              <a:rPr lang="ko-KR" altLang="en-US" sz="1800" b="1" dirty="0" smtClean="0"/>
              <a:t>홈 </a:t>
            </a:r>
            <a:r>
              <a:rPr lang="ko-KR" altLang="en-US" sz="1800" b="1" dirty="0"/>
              <a:t>아이콘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집 모양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을 클릭하여 </a:t>
            </a:r>
            <a:r>
              <a:rPr lang="ko-KR" altLang="en-US" sz="1800" b="1" dirty="0" smtClean="0"/>
              <a:t>초기화면으로 돌아간 후 </a:t>
            </a:r>
            <a:r>
              <a:rPr lang="en-US" sz="1800" b="1" dirty="0" smtClean="0"/>
              <a:t>&lt;</a:t>
            </a:r>
            <a:r>
              <a:rPr lang="en-US" sz="1800" b="1" dirty="0"/>
              <a:t>Power </a:t>
            </a:r>
            <a:r>
              <a:rPr lang="en-US" sz="1800" b="1" dirty="0" smtClean="0"/>
              <a:t>Off&gt;</a:t>
            </a:r>
            <a:r>
              <a:rPr lang="en-US" sz="1800" b="1" dirty="0"/>
              <a:t>버튼을 </a:t>
            </a:r>
            <a:endParaRPr lang="en-US" sz="1800" b="1" dirty="0" smtClean="0"/>
          </a:p>
          <a:p>
            <a:pPr marL="360000" indent="0">
              <a:buNone/>
            </a:pPr>
            <a:r>
              <a:rPr lang="en-US" sz="1800" b="1" dirty="0" smtClean="0"/>
              <a:t>클릭하여</a:t>
            </a:r>
            <a:r>
              <a:rPr lang="ko-KR" altLang="en-US" sz="1800" b="1" dirty="0" smtClean="0"/>
              <a:t> </a:t>
            </a:r>
            <a:r>
              <a:rPr lang="en-US" sz="1800" b="1" dirty="0" err="1" smtClean="0"/>
              <a:t>AVD를</a:t>
            </a:r>
            <a:r>
              <a:rPr lang="en-US" sz="1800" b="1" dirty="0" smtClean="0"/>
              <a:t> </a:t>
            </a:r>
            <a:r>
              <a:rPr lang="en-US" sz="1800" b="1" dirty="0"/>
              <a:t>닫고 [Android Virtual Device </a:t>
            </a:r>
            <a:r>
              <a:rPr lang="en-US" sz="1800" b="1" dirty="0" smtClean="0"/>
              <a:t>(AVD) Manager</a:t>
            </a:r>
            <a:r>
              <a:rPr lang="ko-KR" altLang="en-US" sz="1800" b="1" dirty="0" smtClean="0"/>
              <a:t> 종료</a:t>
            </a:r>
            <a:endParaRPr lang="en-US" altLang="ko-KR" sz="1800" b="1" dirty="0" smtClean="0"/>
          </a:p>
        </p:txBody>
      </p:sp>
      <p:pic>
        <p:nvPicPr>
          <p:cNvPr id="7" name="Picture 6" descr="스크린샷 2017-02-25 오전 2.0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6" y="2868705"/>
            <a:ext cx="3778133" cy="3585883"/>
          </a:xfrm>
          <a:prstGeom prst="rect">
            <a:avLst/>
          </a:prstGeom>
        </p:spPr>
      </p:pic>
      <p:pic>
        <p:nvPicPr>
          <p:cNvPr id="8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8" y="1217914"/>
            <a:ext cx="8229600" cy="60960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" y="1170283"/>
            <a:ext cx="775350" cy="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317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 smtClean="0"/>
              <a:t>[19/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2" name="Picture 1" descr="스크린샷 2017-02-25 오전 3.37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3" y="1191546"/>
            <a:ext cx="5662706" cy="543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9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 smtClean="0"/>
              <a:t>[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0/</a:t>
            </a:r>
            <a:r>
              <a:rPr lang="ko-KR" altLang="ko-KR" sz="2400" dirty="0" smtClean="0"/>
              <a:t>2</a:t>
            </a:r>
            <a:r>
              <a:rPr lang="en-US" altLang="ko-KR" sz="2400" dirty="0" smtClean="0"/>
              <a:t>0]</a:t>
            </a:r>
            <a:endParaRPr lang="ko-KR" altLang="en-US" dirty="0" smtClean="0"/>
          </a:p>
        </p:txBody>
      </p:sp>
      <p:pic>
        <p:nvPicPr>
          <p:cNvPr id="6" name="Picture 5" descr="스크린샷 2017-02-25 오전 3.3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5" y="1302124"/>
            <a:ext cx="5628342" cy="299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859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역사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(2/2)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Picture 2" descr="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6" y="1269481"/>
            <a:ext cx="7043235" cy="5055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 주요한 기능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6282" y="1489075"/>
            <a:ext cx="8963025" cy="4686300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안드로이드의 주요한 기능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애플리케이션 프레임워크를 통해서 제공되는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사용함으로써 코드를 재사용하여 효율적이고 빠른 애플리케이션 개발 가능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모바일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기기에 최적화된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달빅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Dalvik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또는 아트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ART:Android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Run Time)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제공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2D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그래픽 및 삼차원 그래픽을 최적화하여 표현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모바일용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데이터베이스인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SQLite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제공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각종 오디오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비디오 및 이미지 형식을 지원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모바일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기기에 내장된 각종 하드웨어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카메라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나침반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WiFi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이클립스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IDE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Android Studio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통해서 강력하고 빠른 개발환경 제공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롤리팝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(5.0)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부터는 다양한 안드로이드 기기를 통합 지원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마시멜로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ko-KR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.0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부터는 앱 권한 설정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지문 인식 지원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누가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.0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부터는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가상현실 지원 및 </a:t>
            </a:r>
            <a:r>
              <a:rPr lang="ko-KR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게임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알림 기 향상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다중 창 열기 지원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7508</TotalTime>
  <Words>2558</Words>
  <Application>Microsoft Macintosh PowerPoint</Application>
  <PresentationFormat>On-screen Show (4:3)</PresentationFormat>
  <Paragraphs>221</Paragraphs>
  <Slides>76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Standarddesign</vt:lpstr>
      <vt:lpstr>PowerPoint Presentation</vt:lpstr>
      <vt:lpstr>01. 안드로이드 개요와  개발환경 설치</vt:lpstr>
      <vt:lpstr>PowerPoint Presentation</vt:lpstr>
      <vt:lpstr>PowerPoint Presentation</vt:lpstr>
      <vt:lpstr>1. 안드로이드 개요 ▶ 스마트폰의 개요</vt:lpstr>
      <vt:lpstr>1. 안드로이드 개요 ▶ 스마트폰 운영체제</vt:lpstr>
      <vt:lpstr>1. 안드로이드 개요 ▶ 안드로이드 역사 (1/2)</vt:lpstr>
      <vt:lpstr>1. 안드로이드 개요 ▶ 안드로이드 역사 (2/2)</vt:lpstr>
      <vt:lpstr>1. 안드로이드 개요 ▶ 안드로이드의 주요한 기능</vt:lpstr>
      <vt:lpstr>1. 안드로이드 개요 ▶ 안드로이드의 특징</vt:lpstr>
      <vt:lpstr>1. 안드로이드 개요 ▶ 안드로이드의 구조(1/3)</vt:lpstr>
      <vt:lpstr>1. 안드로이드 개요 ▶ 안드로이드의 구조(2/3)</vt:lpstr>
      <vt:lpstr>1. 안드로이드 개요 ▶ 안드로이드의 구조(3/3)</vt:lpstr>
      <vt:lpstr>2. 안드로이드 개발환경 ▶ 개발 운영체제</vt:lpstr>
      <vt:lpstr>2. 안드로이드 개발환경 ▶ 개발환경의 구성(1/2)</vt:lpstr>
      <vt:lpstr>2. 안드로이드 개발환경 ▶ 개발환경의 구성(2/2)</vt:lpstr>
      <vt:lpstr>3. 안드로이드 개발환경 설치 ▶ 개발환경 설치 순서</vt:lpstr>
      <vt:lpstr>3. 안드로이드 개발환경 설치 ▶ JDK 설치(1/8)</vt:lpstr>
      <vt:lpstr>3. 안드로이드 개발환경 설치 ▶ JDK 설치[2/8]</vt:lpstr>
      <vt:lpstr>3. 안드로이드 개발환경 설치 ▶ JDK 설치[3/8]</vt:lpstr>
      <vt:lpstr>3. 안드로이드 개발환경 설치 ▶ JDK 설치[4/8]</vt:lpstr>
      <vt:lpstr>3. 안드로이드 개발환경 설치 ▶ JDK 설치[5/8]</vt:lpstr>
      <vt:lpstr>3. 안드로이드 개발환경 설치 ▶ JDK 설치[6/8]</vt:lpstr>
      <vt:lpstr>3. 안드로이드 개발환경 설치 ▶ JDK 설치[7/8]</vt:lpstr>
      <vt:lpstr>3. 안드로이드 개발환경 설치 ▶ JDK 설치[8/8]</vt:lpstr>
      <vt:lpstr>3. 안드로이드 개발환경 설치 ▶ Android Studio 다운[1/2]</vt:lpstr>
      <vt:lpstr>3. 안드로이드 개발환경 설치 ▶ Android Studio 다운[2/2]</vt:lpstr>
      <vt:lpstr>3. 안드로이드 개발환경 설치 ▶ Android Studio 설치[1/7]</vt:lpstr>
      <vt:lpstr>3. 안드로이드 개발환경 설치 ▶ Android Studio 설치[2/7]</vt:lpstr>
      <vt:lpstr>3. 안드로이드 개발환경 설치 ▶ Android Studio 설치[3/7]</vt:lpstr>
      <vt:lpstr>3. 안드로이드 개발환경 설치 ▶ Android Studio 설치[4/7]</vt:lpstr>
      <vt:lpstr>3. 안드로이드 개발환경 설치 ▶ Android Studio 설치[5/7]</vt:lpstr>
      <vt:lpstr>3. 안드로이드 개발환경 설치 ▶ Android Studio 설치[6/7]</vt:lpstr>
      <vt:lpstr>3. 안드로이드 개발환경 설치 ▶ Android Studio 설치[7/7]</vt:lpstr>
      <vt:lpstr>3. 안드로이드 개발환경 설치 ▶ Android Studio 설정[1/13]</vt:lpstr>
      <vt:lpstr>3. 안드로이드 개발환경 설치 ▶ Android Studio 설정[2/13]</vt:lpstr>
      <vt:lpstr>3. 안드로이드 개발환경 설치 ▶ Android Studio 설정[3/13]</vt:lpstr>
      <vt:lpstr>3. 안드로이드 개발환경 설치 ▶ Android Studio 설정[4/13]</vt:lpstr>
      <vt:lpstr>3. 안드로이드 개발환경 설치 ▶ Android Studio 설정[5/13]</vt:lpstr>
      <vt:lpstr>3. 안드로이드 개발환경 설치 ▶ Android Studio 설정[6/13]</vt:lpstr>
      <vt:lpstr>3. 안드로이드 개발환경 설치 ▶ Android Studio 설정[7/13]</vt:lpstr>
      <vt:lpstr>3. 안드로이드 개발환경 설치 ▶ Android Studio 설정[8/13]</vt:lpstr>
      <vt:lpstr>3. 안드로이드 개발환경 설치 ▶ Android Studio 설정[9/13]</vt:lpstr>
      <vt:lpstr>3. 안드로이드 개발환경 설치 ▶ Android Studio 설정[10/13]</vt:lpstr>
      <vt:lpstr>3. 안드로이드 개발환경 설치 ▶ Android Studio 설정[11/13]</vt:lpstr>
      <vt:lpstr>3. 안드로이드 개발환경 설치 ▶ Android Studio 설정[12/13]</vt:lpstr>
      <vt:lpstr>3. 안드로이드 개발환경 설치 ▶ Android Studio 설정[13/13]</vt:lpstr>
      <vt:lpstr>3. 안드로이드 개발환경 설치 ▶ SDK 업데이트[1/8]</vt:lpstr>
      <vt:lpstr>3. 안드로이드 개발환경 설치 ▶ SDK 업데이트[2/8]</vt:lpstr>
      <vt:lpstr>3. 안드로이드 개발환경 설치 ▶ SDK 업데이트[3/8]</vt:lpstr>
      <vt:lpstr>3. 안드로이드 개발환경 설치 ▶ SDK 업데이트[4/8]</vt:lpstr>
      <vt:lpstr>3. 안드로이드 개발환경 설치 ▶ SDK 업데이트[5/8]</vt:lpstr>
      <vt:lpstr>3. 안드로이드 개발환경 설치 ▶ SDK 업데이트[6/8]</vt:lpstr>
      <vt:lpstr>3. 안드로이드 개발환경 설치 ▶ SDK 업데이트[7/8]</vt:lpstr>
      <vt:lpstr>3. 안드로이드 개발환경 설치 ▶ SDK 업데이트[8/8]</vt:lpstr>
      <vt:lpstr>3. 안드로이드 개발환경 설치 ▶ AVD 생성[1/20]</vt:lpstr>
      <vt:lpstr>3. 안드로이드 개발환경 설치 ▶ AVD 생성[2/20]</vt:lpstr>
      <vt:lpstr>3. 안드로이드 개발환경 설치 ▶ AVD 생성[3/20]</vt:lpstr>
      <vt:lpstr>3. 안드로이드 개발환경 설치 ▶ AVD 생성[4/20]</vt:lpstr>
      <vt:lpstr>3. 안드로이드 개발환경 설치 ▶ AVD 생성[5/20]</vt:lpstr>
      <vt:lpstr>3. 안드로이드 개발환경 설치 ▶ AVD 생성[6/20]</vt:lpstr>
      <vt:lpstr>3. 안드로이드 개발환경 설치 ▶ AVD 생성[7/20]</vt:lpstr>
      <vt:lpstr>3. 안드로이드 개발환경 설치 ▶ AVD 생성[8/20]</vt:lpstr>
      <vt:lpstr>3. 안드로이드 개발환경 설치 ▶ AVD 생성[9/20]</vt:lpstr>
      <vt:lpstr>3. 안드로이드 개발환경 설치 ▶ AVD 생성[10/20]</vt:lpstr>
      <vt:lpstr>3. 안드로이드 개발환경 설치 ▶ AVD 생성[11/20]</vt:lpstr>
      <vt:lpstr>3. 안드로이드 개발환경 설치 ▶ AVD 생성[12/20]</vt:lpstr>
      <vt:lpstr>3. 안드로이드 개발환경 설치 ▶ AVD 생성[13/20]</vt:lpstr>
      <vt:lpstr>3. 안드로이드 개발환경 설치 ▶ AVD 생성[14/20]</vt:lpstr>
      <vt:lpstr>3. 안드로이드 개발환경 설치 ▶ AVD 생성[15/20]</vt:lpstr>
      <vt:lpstr>3. 안드로이드 개발환경 설치 ▶ AVD 생성[16/20]</vt:lpstr>
      <vt:lpstr>3. 안드로이드 개발환경 설치 ▶ AVD 생성[17/20]</vt:lpstr>
      <vt:lpstr>3. 안드로이드 개발환경 설치 ▶ AVD 생성[18/20]</vt:lpstr>
      <vt:lpstr>3. 안드로이드 개발환경 설치 ▶ AVD 생성[19/20]</vt:lpstr>
      <vt:lpstr>3. 안드로이드 개발환경 설치 ▶ AVD 생성[20/20]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myun</cp:lastModifiedBy>
  <cp:revision>392</cp:revision>
  <dcterms:created xsi:type="dcterms:W3CDTF">2007-11-27T23:54:21Z</dcterms:created>
  <dcterms:modified xsi:type="dcterms:W3CDTF">2017-02-26T05:08:10Z</dcterms:modified>
</cp:coreProperties>
</file>